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f564d3e83145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7bf0d4b3934aaa"/>
  </p:sldMasterIdLst>
  <p:sldIdLst>
    <p:sldId xmlns:r="http://schemas.openxmlformats.org/officeDocument/2006/relationships" id="256" r:id="R97f223b6f9a44d7e"/>
    <p:sldId xmlns:r="http://schemas.openxmlformats.org/officeDocument/2006/relationships" id="257" r:id="R19f1d9425bf44389"/>
    <p:sldId xmlns:r="http://schemas.openxmlformats.org/officeDocument/2006/relationships" id="258" r:id="R8f78903faebc4e31"/>
    <p:sldId xmlns:r="http://schemas.openxmlformats.org/officeDocument/2006/relationships" id="259" r:id="R0c949cbd65cf4cc6"/>
    <p:sldId xmlns:r="http://schemas.openxmlformats.org/officeDocument/2006/relationships" id="260" r:id="Reae73d855e9d4470"/>
    <p:sldId xmlns:r="http://schemas.openxmlformats.org/officeDocument/2006/relationships" id="261" r:id="Rcff47881655e490e"/>
    <p:sldId xmlns:r="http://schemas.openxmlformats.org/officeDocument/2006/relationships" id="262" r:id="R01eec9819c5c4a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7bf0d4b3934aaa" /><Relationship Type="http://schemas.openxmlformats.org/officeDocument/2006/relationships/slide" Target="/ppt/slides/slide1.xml" Id="R97f223b6f9a44d7e" /><Relationship Type="http://schemas.openxmlformats.org/officeDocument/2006/relationships/slide" Target="/ppt/slides/slide2.xml" Id="R19f1d9425bf44389" /><Relationship Type="http://schemas.openxmlformats.org/officeDocument/2006/relationships/slide" Target="/ppt/slides/slide3.xml" Id="R8f78903faebc4e31" /><Relationship Type="http://schemas.openxmlformats.org/officeDocument/2006/relationships/slide" Target="/ppt/slides/slide4.xml" Id="R0c949cbd65cf4cc6" /><Relationship Type="http://schemas.openxmlformats.org/officeDocument/2006/relationships/slide" Target="/ppt/slides/slide5.xml" Id="Reae73d855e9d4470" /><Relationship Type="http://schemas.openxmlformats.org/officeDocument/2006/relationships/slide" Target="/ppt/slides/slide6.xml" Id="Rcff47881655e490e" /><Relationship Type="http://schemas.openxmlformats.org/officeDocument/2006/relationships/slide" Target="/ppt/slides/slide7.xml" Id="R01eec9819c5c4a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4a9d43fba043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0ea8737b44951" /><Relationship Type="http://schemas.openxmlformats.org/officeDocument/2006/relationships/theme" Target="/ppt/slideMasters/theme/theme1.xml" Id="Raa94f261ec154f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e0ea8737b449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eeda1540d44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f07d824a94a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07563460940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c4e155b2243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d6c13aee446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37a9fe10145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e4b4a200b4c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7 STEEL NORDIC MANUFACTURING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7 STEEL NORDIC MANUFACTURING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 STEEL NORDIC MANUFACTURING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7 STEEL NORDIC MANUFACTURING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7 STEEL NORDIC MANUFACTURING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7 STEEL NORDIC MANUFACTURING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3 885 922 000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94 680 000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−33 364 000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2 012 878 000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3 478 280 000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7 STEEL NORDIC MANUFACTURING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 STEEL NORDIC REINFORCING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7 STEEL NORDIC MANUFACTURING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Verkstedløypa, Mo Industripark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8626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13 61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eivind.hansen@celsanordic.com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953 591 421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7 STEEL NORDIC MANUFACTURING AS</a:t>
            </a:r>
          </a:p>
        </p:txBody>
      </p:sp>
    </p:spTree>
  </p:cSld>
  <p:clrMapOvr>
    <a:masterClrMapping xmlns:a="http://schemas.openxmlformats.org/drawingml/2006/main"/>
  </p:clrMapOvr>
</p:sld>
</file>