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b5d8955a8448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68f53d44514afe"/>
  </p:sldMasterIdLst>
  <p:sldIdLst>
    <p:sldId xmlns:r="http://schemas.openxmlformats.org/officeDocument/2006/relationships" id="256" r:id="R0272bb1510364ac1"/>
    <p:sldId xmlns:r="http://schemas.openxmlformats.org/officeDocument/2006/relationships" id="257" r:id="Rced73571f1084351"/>
    <p:sldId xmlns:r="http://schemas.openxmlformats.org/officeDocument/2006/relationships" id="258" r:id="Ra2b0bd11bcc94b6e"/>
    <p:sldId xmlns:r="http://schemas.openxmlformats.org/officeDocument/2006/relationships" id="259" r:id="Rf56fded6d5f74942"/>
    <p:sldId xmlns:r="http://schemas.openxmlformats.org/officeDocument/2006/relationships" id="260" r:id="R89c063e09c88445f"/>
    <p:sldId xmlns:r="http://schemas.openxmlformats.org/officeDocument/2006/relationships" id="261" r:id="R63eaeabd77d04599"/>
    <p:sldId xmlns:r="http://schemas.openxmlformats.org/officeDocument/2006/relationships" id="262" r:id="R9e56f559215446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8f53d44514afe" /><Relationship Type="http://schemas.openxmlformats.org/officeDocument/2006/relationships/slide" Target="/ppt/slides/slide1.xml" Id="R0272bb1510364ac1" /><Relationship Type="http://schemas.openxmlformats.org/officeDocument/2006/relationships/slide" Target="/ppt/slides/slide2.xml" Id="Rced73571f1084351" /><Relationship Type="http://schemas.openxmlformats.org/officeDocument/2006/relationships/slide" Target="/ppt/slides/slide3.xml" Id="Ra2b0bd11bcc94b6e" /><Relationship Type="http://schemas.openxmlformats.org/officeDocument/2006/relationships/slide" Target="/ppt/slides/slide4.xml" Id="Rf56fded6d5f74942" /><Relationship Type="http://schemas.openxmlformats.org/officeDocument/2006/relationships/slide" Target="/ppt/slides/slide5.xml" Id="R89c063e09c88445f" /><Relationship Type="http://schemas.openxmlformats.org/officeDocument/2006/relationships/slide" Target="/ppt/slides/slide6.xml" Id="R63eaeabd77d04599" /><Relationship Type="http://schemas.openxmlformats.org/officeDocument/2006/relationships/slide" Target="/ppt/slides/slide7.xml" Id="R9e56f559215446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31d842161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f20138fbd4ea8" /><Relationship Type="http://schemas.openxmlformats.org/officeDocument/2006/relationships/theme" Target="/ppt/slideMasters/theme/theme1.xml" Id="R02cce06f8b9945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6f20138fbd4e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585dcc0ba46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53505208841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5ec28e7c443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78533c2f343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74a6733f24f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93a63cd3842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8af0e306f4a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