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5b0475789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b85b9e340a4ece"/>
  </p:sldMasterIdLst>
  <p:sldIdLst>
    <p:sldId xmlns:r="http://schemas.openxmlformats.org/officeDocument/2006/relationships" id="256" r:id="R8ef480971d70476c"/>
    <p:sldId xmlns:r="http://schemas.openxmlformats.org/officeDocument/2006/relationships" id="257" r:id="Rc3f2bf92010d4595"/>
    <p:sldId xmlns:r="http://schemas.openxmlformats.org/officeDocument/2006/relationships" id="258" r:id="Re16350abcb1d42f0"/>
    <p:sldId xmlns:r="http://schemas.openxmlformats.org/officeDocument/2006/relationships" id="259" r:id="R2ca41b5d018d4599"/>
    <p:sldId xmlns:r="http://schemas.openxmlformats.org/officeDocument/2006/relationships" id="260" r:id="R10ee9c71e4394037"/>
    <p:sldId xmlns:r="http://schemas.openxmlformats.org/officeDocument/2006/relationships" id="261" r:id="R6bcbd67e4dba4329"/>
    <p:sldId xmlns:r="http://schemas.openxmlformats.org/officeDocument/2006/relationships" id="262" r:id="R8dbadde17c514c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85b9e340a4ece" /><Relationship Type="http://schemas.openxmlformats.org/officeDocument/2006/relationships/slide" Target="/ppt/slides/slide1.xml" Id="R8ef480971d70476c" /><Relationship Type="http://schemas.openxmlformats.org/officeDocument/2006/relationships/slide" Target="/ppt/slides/slide2.xml" Id="Rc3f2bf92010d4595" /><Relationship Type="http://schemas.openxmlformats.org/officeDocument/2006/relationships/slide" Target="/ppt/slides/slide3.xml" Id="Re16350abcb1d42f0" /><Relationship Type="http://schemas.openxmlformats.org/officeDocument/2006/relationships/slide" Target="/ppt/slides/slide4.xml" Id="R2ca41b5d018d4599" /><Relationship Type="http://schemas.openxmlformats.org/officeDocument/2006/relationships/slide" Target="/ppt/slides/slide5.xml" Id="R10ee9c71e4394037" /><Relationship Type="http://schemas.openxmlformats.org/officeDocument/2006/relationships/slide" Target="/ppt/slides/slide6.xml" Id="R6bcbd67e4dba4329" /><Relationship Type="http://schemas.openxmlformats.org/officeDocument/2006/relationships/slide" Target="/ppt/slides/slide7.xml" Id="R8dbadde17c514c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a3bed8371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541740958485a" /><Relationship Type="http://schemas.openxmlformats.org/officeDocument/2006/relationships/theme" Target="/ppt/slideMasters/theme/theme1.xml" Id="R9fe56135523a46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154174095848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f15a2a4c145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151b7f0e1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8c567b91a43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071c72d7545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53f486a9d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af347097744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c1afd8f48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EL-TEAM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48 092 358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8 138 764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6 638 593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3 956 674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19 791 376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EL-TEAM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Morenefaret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48 67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firmapost@el-team.net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953 135 531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EL-TEAM AS</a:t>
            </a:r>
          </a:p>
        </p:txBody>
      </p:sp>
    </p:spTree>
  </p:cSld>
  <p:clrMapOvr>
    <a:masterClrMapping xmlns:a="http://schemas.openxmlformats.org/drawingml/2006/main"/>
  </p:clrMapOvr>
</p:sld>
</file>