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21dbe09b9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685a930d604b14"/>
  </p:sldMasterIdLst>
  <p:sldIdLst>
    <p:sldId xmlns:r="http://schemas.openxmlformats.org/officeDocument/2006/relationships" id="256" r:id="Reb006e3978d74154"/>
    <p:sldId xmlns:r="http://schemas.openxmlformats.org/officeDocument/2006/relationships" id="257" r:id="R7987ffea528c4ac9"/>
    <p:sldId xmlns:r="http://schemas.openxmlformats.org/officeDocument/2006/relationships" id="258" r:id="R7b59e27f27d84ef5"/>
    <p:sldId xmlns:r="http://schemas.openxmlformats.org/officeDocument/2006/relationships" id="259" r:id="R0afe77914b954693"/>
    <p:sldId xmlns:r="http://schemas.openxmlformats.org/officeDocument/2006/relationships" id="260" r:id="Ra8474e131899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85a930d604b14" /><Relationship Type="http://schemas.openxmlformats.org/officeDocument/2006/relationships/slide" Target="/ppt/slides/slide1.xml" Id="Reb006e3978d74154" /><Relationship Type="http://schemas.openxmlformats.org/officeDocument/2006/relationships/slide" Target="/ppt/slides/slide2.xml" Id="R7987ffea528c4ac9" /><Relationship Type="http://schemas.openxmlformats.org/officeDocument/2006/relationships/slide" Target="/ppt/slides/slide3.xml" Id="R7b59e27f27d84ef5" /><Relationship Type="http://schemas.openxmlformats.org/officeDocument/2006/relationships/slide" Target="/ppt/slides/slide4.xml" Id="R0afe77914b954693" /><Relationship Type="http://schemas.openxmlformats.org/officeDocument/2006/relationships/slide" Target="/ppt/slides/slide5.xml" Id="Ra8474e131899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c086b4de4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b272792be4661" /><Relationship Type="http://schemas.openxmlformats.org/officeDocument/2006/relationships/theme" Target="/ppt/slideMasters/theme/theme1.xml" Id="R676070b56fd243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db272792be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83c750492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0a84a7fbc42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88d533d9f42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0fe96a05c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7323e205b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