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4ed73ab0744a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c5f070ad3443c7"/>
  </p:sldMasterIdLst>
  <p:sldIdLst>
    <p:sldId xmlns:r="http://schemas.openxmlformats.org/officeDocument/2006/relationships" id="256" r:id="Rf714d1cbcac24afe"/>
    <p:sldId xmlns:r="http://schemas.openxmlformats.org/officeDocument/2006/relationships" id="257" r:id="Raf3d7f16518f4978"/>
    <p:sldId xmlns:r="http://schemas.openxmlformats.org/officeDocument/2006/relationships" id="258" r:id="R824510b3255a48b9"/>
    <p:sldId xmlns:r="http://schemas.openxmlformats.org/officeDocument/2006/relationships" id="259" r:id="R24e61c2469cb4ceb"/>
    <p:sldId xmlns:r="http://schemas.openxmlformats.org/officeDocument/2006/relationships" id="260" r:id="R697e616cf729470c"/>
    <p:sldId xmlns:r="http://schemas.openxmlformats.org/officeDocument/2006/relationships" id="261" r:id="R319196cdf7a340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5f070ad3443c7" /><Relationship Type="http://schemas.openxmlformats.org/officeDocument/2006/relationships/slide" Target="/ppt/slides/slide1.xml" Id="Rf714d1cbcac24afe" /><Relationship Type="http://schemas.openxmlformats.org/officeDocument/2006/relationships/slide" Target="/ppt/slides/slide2.xml" Id="Raf3d7f16518f4978" /><Relationship Type="http://schemas.openxmlformats.org/officeDocument/2006/relationships/slide" Target="/ppt/slides/slide3.xml" Id="R824510b3255a48b9" /><Relationship Type="http://schemas.openxmlformats.org/officeDocument/2006/relationships/slide" Target="/ppt/slides/slide4.xml" Id="R24e61c2469cb4ceb" /><Relationship Type="http://schemas.openxmlformats.org/officeDocument/2006/relationships/slide" Target="/ppt/slides/slide5.xml" Id="R697e616cf729470c" /><Relationship Type="http://schemas.openxmlformats.org/officeDocument/2006/relationships/slide" Target="/ppt/slides/slide6.xml" Id="R319196cdf7a340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7eaaca8e5944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2ee180f3448d8" /><Relationship Type="http://schemas.openxmlformats.org/officeDocument/2006/relationships/theme" Target="/ppt/slideMasters/theme/theme1.xml" Id="Rb16404b3397340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e2ee180f34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a608d14e94c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d9afb5965411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02957a4a847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bbe6a2f7ad43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915ded38a4d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55eb10bb343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CONOCOPHILLIPS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 Little Falls Drive, Wilmington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19808 Delaware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www.conocophillips.com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952 099 310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CONOCOPHILLIPS NORGE</a:t>
            </a:r>
          </a:p>
        </p:txBody>
      </p:sp>
    </p:spTree>
  </p:cSld>
  <p:clrMapOvr>
    <a:masterClrMapping xmlns:a="http://schemas.openxmlformats.org/drawingml/2006/main"/>
  </p:clrMapOvr>
</p:sld>
</file>