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0d24ec3773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6bfd6c6f746b9"/>
  </p:sldMasterIdLst>
  <p:sldIdLst>
    <p:sldId xmlns:r="http://schemas.openxmlformats.org/officeDocument/2006/relationships" id="256" r:id="Rb1a89cdac1dd402b"/>
    <p:sldId xmlns:r="http://schemas.openxmlformats.org/officeDocument/2006/relationships" id="257" r:id="R978be00c1ae542c1"/>
    <p:sldId xmlns:r="http://schemas.openxmlformats.org/officeDocument/2006/relationships" id="258" r:id="R03a92bc9ce084268"/>
    <p:sldId xmlns:r="http://schemas.openxmlformats.org/officeDocument/2006/relationships" id="259" r:id="Re5713344c9294785"/>
    <p:sldId xmlns:r="http://schemas.openxmlformats.org/officeDocument/2006/relationships" id="260" r:id="Rfc4c24beedcb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6bfd6c6f746b9" /><Relationship Type="http://schemas.openxmlformats.org/officeDocument/2006/relationships/slide" Target="/ppt/slides/slide1.xml" Id="Rb1a89cdac1dd402b" /><Relationship Type="http://schemas.openxmlformats.org/officeDocument/2006/relationships/slide" Target="/ppt/slides/slide2.xml" Id="R978be00c1ae542c1" /><Relationship Type="http://schemas.openxmlformats.org/officeDocument/2006/relationships/slide" Target="/ppt/slides/slide3.xml" Id="R03a92bc9ce084268" /><Relationship Type="http://schemas.openxmlformats.org/officeDocument/2006/relationships/slide" Target="/ppt/slides/slide4.xml" Id="Re5713344c9294785" /><Relationship Type="http://schemas.openxmlformats.org/officeDocument/2006/relationships/slide" Target="/ppt/slides/slide5.xml" Id="Rfc4c24beedcb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160c9bcd8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f40836ae24b6f" /><Relationship Type="http://schemas.openxmlformats.org/officeDocument/2006/relationships/theme" Target="/ppt/slideMasters/theme/theme1.xml" Id="R03e975aafcdb4d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2f40836ae24b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0f606919148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5c37b85344a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5ff7b51ed4e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82c89dc13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23a54d0b4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STRØMMESTIFTELSEN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STRØMMESTIFTELSEN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952 002 139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