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fc99622cab42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e638c0c249488a"/>
  </p:sldMasterIdLst>
  <p:sldIdLst>
    <p:sldId xmlns:r="http://schemas.openxmlformats.org/officeDocument/2006/relationships" id="256" r:id="R304d26bf234345e3"/>
    <p:sldId xmlns:r="http://schemas.openxmlformats.org/officeDocument/2006/relationships" id="257" r:id="R1611669bca184517"/>
    <p:sldId xmlns:r="http://schemas.openxmlformats.org/officeDocument/2006/relationships" id="258" r:id="Rf0257cc171704082"/>
    <p:sldId xmlns:r="http://schemas.openxmlformats.org/officeDocument/2006/relationships" id="259" r:id="R169214ce6de845a6"/>
    <p:sldId xmlns:r="http://schemas.openxmlformats.org/officeDocument/2006/relationships" id="260" r:id="R5e071fb0a01a4997"/>
    <p:sldId xmlns:r="http://schemas.openxmlformats.org/officeDocument/2006/relationships" id="261" r:id="R57bf02b619434329"/>
    <p:sldId xmlns:r="http://schemas.openxmlformats.org/officeDocument/2006/relationships" id="262" r:id="R97f6123834a644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e638c0c249488a" /><Relationship Type="http://schemas.openxmlformats.org/officeDocument/2006/relationships/slide" Target="/ppt/slides/slide1.xml" Id="R304d26bf234345e3" /><Relationship Type="http://schemas.openxmlformats.org/officeDocument/2006/relationships/slide" Target="/ppt/slides/slide2.xml" Id="R1611669bca184517" /><Relationship Type="http://schemas.openxmlformats.org/officeDocument/2006/relationships/slide" Target="/ppt/slides/slide3.xml" Id="Rf0257cc171704082" /><Relationship Type="http://schemas.openxmlformats.org/officeDocument/2006/relationships/slide" Target="/ppt/slides/slide4.xml" Id="R169214ce6de845a6" /><Relationship Type="http://schemas.openxmlformats.org/officeDocument/2006/relationships/slide" Target="/ppt/slides/slide5.xml" Id="R5e071fb0a01a4997" /><Relationship Type="http://schemas.openxmlformats.org/officeDocument/2006/relationships/slide" Target="/ppt/slides/slide6.xml" Id="R57bf02b619434329" /><Relationship Type="http://schemas.openxmlformats.org/officeDocument/2006/relationships/slide" Target="/ppt/slides/slide7.xml" Id="R97f6123834a644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f5bda376de4f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44323382042af" /><Relationship Type="http://schemas.openxmlformats.org/officeDocument/2006/relationships/theme" Target="/ppt/slideMasters/theme/theme1.xml" Id="R53730d7fbc6444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844323382042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b65552f844f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a5939a86949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905c4b93645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c495002f943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4bc710f6d4c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b691b175a46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b1bcca5ce48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RE-BYGG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RE-BYGG AS ble etablert [år] og holder til i Byrkjelo.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30 240 235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1 036 016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751 152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4 691 160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12 310 480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RE-BYGG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6826 Byrkjelo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57868168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951 962 449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