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3e0e04509c43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64b2f630214fc0"/>
  </p:sldMasterIdLst>
  <p:sldIdLst>
    <p:sldId xmlns:r="http://schemas.openxmlformats.org/officeDocument/2006/relationships" id="256" r:id="R12a9e57a60bf45ce"/>
    <p:sldId xmlns:r="http://schemas.openxmlformats.org/officeDocument/2006/relationships" id="257" r:id="R6c6c2afb11994463"/>
    <p:sldId xmlns:r="http://schemas.openxmlformats.org/officeDocument/2006/relationships" id="258" r:id="R46925b7f3bff4e39"/>
    <p:sldId xmlns:r="http://schemas.openxmlformats.org/officeDocument/2006/relationships" id="259" r:id="Re021decace6d4597"/>
    <p:sldId xmlns:r="http://schemas.openxmlformats.org/officeDocument/2006/relationships" id="260" r:id="Rf56a51a7208442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64b2f630214fc0" /><Relationship Type="http://schemas.openxmlformats.org/officeDocument/2006/relationships/slide" Target="/ppt/slides/slide1.xml" Id="R12a9e57a60bf45ce" /><Relationship Type="http://schemas.openxmlformats.org/officeDocument/2006/relationships/slide" Target="/ppt/slides/slide2.xml" Id="R6c6c2afb11994463" /><Relationship Type="http://schemas.openxmlformats.org/officeDocument/2006/relationships/slide" Target="/ppt/slides/slide3.xml" Id="R46925b7f3bff4e39" /><Relationship Type="http://schemas.openxmlformats.org/officeDocument/2006/relationships/slide" Target="/ppt/slides/slide4.xml" Id="Re021decace6d4597" /><Relationship Type="http://schemas.openxmlformats.org/officeDocument/2006/relationships/slide" Target="/ppt/slides/slide5.xml" Id="Rf56a51a7208442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df4b01a42d4b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a3ef978b544757" /><Relationship Type="http://schemas.openxmlformats.org/officeDocument/2006/relationships/theme" Target="/ppt/slideMasters/theme/theme1.xml" Id="R3c89867a922942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a3ef978b5447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612cccda394a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b076228f0246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dd43b0709449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3f8522968f43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006474cf6f4b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KOLBOTN BENSIN &amp;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 BENSIN &amp;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KOLBOTN BENSIN &amp; 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 BENSIN &amp;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 BENSIN &amp;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 BENSIN &amp;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951 847 739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 BENSIN &amp; SERVICE AS</a:t>
            </a:r>
          </a:p>
        </p:txBody>
      </p:sp>
    </p:spTree>
  </p:cSld>
  <p:clrMapOvr>
    <a:masterClrMapping xmlns:a="http://schemas.openxmlformats.org/drawingml/2006/main"/>
  </p:clrMapOvr>
</p:sld>
</file>