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191419da0142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95c298df9e45bd"/>
  </p:sldMasterIdLst>
  <p:sldIdLst>
    <p:sldId xmlns:r="http://schemas.openxmlformats.org/officeDocument/2006/relationships" id="256" r:id="Ra9351fcaf21047b2"/>
    <p:sldId xmlns:r="http://schemas.openxmlformats.org/officeDocument/2006/relationships" id="257" r:id="R908b2f39dc994a2b"/>
    <p:sldId xmlns:r="http://schemas.openxmlformats.org/officeDocument/2006/relationships" id="258" r:id="R01bc24d56b5d40b5"/>
    <p:sldId xmlns:r="http://schemas.openxmlformats.org/officeDocument/2006/relationships" id="259" r:id="R74738ad7ac264fa7"/>
    <p:sldId xmlns:r="http://schemas.openxmlformats.org/officeDocument/2006/relationships" id="260" r:id="R5dd5d37acde84a7c"/>
    <p:sldId xmlns:r="http://schemas.openxmlformats.org/officeDocument/2006/relationships" id="261" r:id="R4b77391237fd4446"/>
    <p:sldId xmlns:r="http://schemas.openxmlformats.org/officeDocument/2006/relationships" id="262" r:id="R94dffc2e270d4e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95c298df9e45bd" /><Relationship Type="http://schemas.openxmlformats.org/officeDocument/2006/relationships/slide" Target="/ppt/slides/slide1.xml" Id="Ra9351fcaf21047b2" /><Relationship Type="http://schemas.openxmlformats.org/officeDocument/2006/relationships/slide" Target="/ppt/slides/slide2.xml" Id="R908b2f39dc994a2b" /><Relationship Type="http://schemas.openxmlformats.org/officeDocument/2006/relationships/slide" Target="/ppt/slides/slide3.xml" Id="R01bc24d56b5d40b5" /><Relationship Type="http://schemas.openxmlformats.org/officeDocument/2006/relationships/slide" Target="/ppt/slides/slide4.xml" Id="R74738ad7ac264fa7" /><Relationship Type="http://schemas.openxmlformats.org/officeDocument/2006/relationships/slide" Target="/ppt/slides/slide5.xml" Id="R5dd5d37acde84a7c" /><Relationship Type="http://schemas.openxmlformats.org/officeDocument/2006/relationships/slide" Target="/ppt/slides/slide6.xml" Id="R4b77391237fd4446" /><Relationship Type="http://schemas.openxmlformats.org/officeDocument/2006/relationships/slide" Target="/ppt/slides/slide7.xml" Id="R94dffc2e270d4e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22d29b418040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144a78abd4756" /><Relationship Type="http://schemas.openxmlformats.org/officeDocument/2006/relationships/theme" Target="/ppt/slideMasters/theme/theme1.xml" Id="Re189b17d3f0d41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9144a78abd47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d141e8cff42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5c9d67adf41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fe5a5b1394c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149750f9840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d2ff13a874c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d1b9e00f248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a3c8c044145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SKALLEVOLD TREVARESALG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SKALLEVOLD TREVARESALG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34 505 411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−6 090 814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−5 922 106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2 207 336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8 476 891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SKALLEVOLD HOLDING AS  –  99,4 %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SKALLEVOLD HOLDING AS  –  0,6 %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951 844 713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