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b420cfd0ec40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5c44720f3454b"/>
  </p:sldMasterIdLst>
  <p:sldIdLst>
    <p:sldId xmlns:r="http://schemas.openxmlformats.org/officeDocument/2006/relationships" id="256" r:id="R802efac4cfef4e04"/>
    <p:sldId xmlns:r="http://schemas.openxmlformats.org/officeDocument/2006/relationships" id="257" r:id="Rddf9d4091cf9409e"/>
    <p:sldId xmlns:r="http://schemas.openxmlformats.org/officeDocument/2006/relationships" id="258" r:id="R840e39ebef9d48a4"/>
    <p:sldId xmlns:r="http://schemas.openxmlformats.org/officeDocument/2006/relationships" id="259" r:id="R4f3dc46211ca4301"/>
    <p:sldId xmlns:r="http://schemas.openxmlformats.org/officeDocument/2006/relationships" id="260" r:id="Recbc48f1cede4af7"/>
    <p:sldId xmlns:r="http://schemas.openxmlformats.org/officeDocument/2006/relationships" id="261" r:id="R425dd6fc200442f2"/>
    <p:sldId xmlns:r="http://schemas.openxmlformats.org/officeDocument/2006/relationships" id="262" r:id="Re194da3b89d749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5c44720f3454b" /><Relationship Type="http://schemas.openxmlformats.org/officeDocument/2006/relationships/slide" Target="/ppt/slides/slide1.xml" Id="R802efac4cfef4e04" /><Relationship Type="http://schemas.openxmlformats.org/officeDocument/2006/relationships/slide" Target="/ppt/slides/slide2.xml" Id="Rddf9d4091cf9409e" /><Relationship Type="http://schemas.openxmlformats.org/officeDocument/2006/relationships/slide" Target="/ppt/slides/slide3.xml" Id="R840e39ebef9d48a4" /><Relationship Type="http://schemas.openxmlformats.org/officeDocument/2006/relationships/slide" Target="/ppt/slides/slide4.xml" Id="R4f3dc46211ca4301" /><Relationship Type="http://schemas.openxmlformats.org/officeDocument/2006/relationships/slide" Target="/ppt/slides/slide5.xml" Id="Recbc48f1cede4af7" /><Relationship Type="http://schemas.openxmlformats.org/officeDocument/2006/relationships/slide" Target="/ppt/slides/slide6.xml" Id="R425dd6fc200442f2" /><Relationship Type="http://schemas.openxmlformats.org/officeDocument/2006/relationships/slide" Target="/ppt/slides/slide7.xml" Id="Re194da3b89d749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b84f5e32746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59d273dde492f" /><Relationship Type="http://schemas.openxmlformats.org/officeDocument/2006/relationships/theme" Target="/ppt/slideMasters/theme/theme1.xml" Id="R7b60c0b6a05c42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d59d273dde49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a9972f0e24e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0dd66f35e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d5b5b1267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60b929cbe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e2ec9a60447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83e80b81141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48437f2d049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NOTODDEN RØRLEGGERFORRETNING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NOTODDEN RØRLEGGERFORRETNING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37 413 286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1 812 323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2 348 072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12 622 266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KJOSVOLD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R&amp;N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Tuvenbøygen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notror@notror.no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951 819 174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