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1b48546400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2a7d9018df4848"/>
  </p:sldMasterIdLst>
  <p:sldIdLst>
    <p:sldId xmlns:r="http://schemas.openxmlformats.org/officeDocument/2006/relationships" id="256" r:id="R4be75dec29974514"/>
    <p:sldId xmlns:r="http://schemas.openxmlformats.org/officeDocument/2006/relationships" id="257" r:id="Rcd98e9a7db6148e7"/>
    <p:sldId xmlns:r="http://schemas.openxmlformats.org/officeDocument/2006/relationships" id="258" r:id="Rb1b36e43414e4a35"/>
    <p:sldId xmlns:r="http://schemas.openxmlformats.org/officeDocument/2006/relationships" id="259" r:id="R2b59affce8d14424"/>
    <p:sldId xmlns:r="http://schemas.openxmlformats.org/officeDocument/2006/relationships" id="260" r:id="R0942976aace74d50"/>
    <p:sldId xmlns:r="http://schemas.openxmlformats.org/officeDocument/2006/relationships" id="261" r:id="R04e12aa5a339491a"/>
    <p:sldId xmlns:r="http://schemas.openxmlformats.org/officeDocument/2006/relationships" id="262" r:id="R6604b0ecfd50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a7d9018df4848" /><Relationship Type="http://schemas.openxmlformats.org/officeDocument/2006/relationships/slide" Target="/ppt/slides/slide1.xml" Id="R4be75dec29974514" /><Relationship Type="http://schemas.openxmlformats.org/officeDocument/2006/relationships/slide" Target="/ppt/slides/slide2.xml" Id="Rcd98e9a7db6148e7" /><Relationship Type="http://schemas.openxmlformats.org/officeDocument/2006/relationships/slide" Target="/ppt/slides/slide3.xml" Id="Rb1b36e43414e4a35" /><Relationship Type="http://schemas.openxmlformats.org/officeDocument/2006/relationships/slide" Target="/ppt/slides/slide4.xml" Id="R2b59affce8d14424" /><Relationship Type="http://schemas.openxmlformats.org/officeDocument/2006/relationships/slide" Target="/ppt/slides/slide5.xml" Id="R0942976aace74d50" /><Relationship Type="http://schemas.openxmlformats.org/officeDocument/2006/relationships/slide" Target="/ppt/slides/slide6.xml" Id="R04e12aa5a339491a" /><Relationship Type="http://schemas.openxmlformats.org/officeDocument/2006/relationships/slide" Target="/ppt/slides/slide7.xml" Id="R6604b0ecfd50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9d0c83f9f49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1bcdc34e54a74" /><Relationship Type="http://schemas.openxmlformats.org/officeDocument/2006/relationships/theme" Target="/ppt/slideMasters/theme/theme1.xml" Id="Ra41515aeb9b24d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1bcdc34e54a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c72e194864f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a9462965c47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506cb156941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26c016a6145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3cf1afedf43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ddc44f99f4a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e4f48c76546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