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dbd5cc33e449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948e7c543a4bd6"/>
  </p:sldMasterIdLst>
  <p:sldIdLst>
    <p:sldId xmlns:r="http://schemas.openxmlformats.org/officeDocument/2006/relationships" id="256" r:id="R14995de4522a4aba"/>
    <p:sldId xmlns:r="http://schemas.openxmlformats.org/officeDocument/2006/relationships" id="257" r:id="R2825a9dab1e24e18"/>
    <p:sldId xmlns:r="http://schemas.openxmlformats.org/officeDocument/2006/relationships" id="258" r:id="R2e98ae3a7c884e96"/>
    <p:sldId xmlns:r="http://schemas.openxmlformats.org/officeDocument/2006/relationships" id="259" r:id="Ra49142467b8141af"/>
    <p:sldId xmlns:r="http://schemas.openxmlformats.org/officeDocument/2006/relationships" id="260" r:id="Rc3bb9bde72b949fa"/>
    <p:sldId xmlns:r="http://schemas.openxmlformats.org/officeDocument/2006/relationships" id="261" r:id="R4440cbbd3c8a46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948e7c543a4bd6" /><Relationship Type="http://schemas.openxmlformats.org/officeDocument/2006/relationships/slide" Target="/ppt/slides/slide1.xml" Id="R14995de4522a4aba" /><Relationship Type="http://schemas.openxmlformats.org/officeDocument/2006/relationships/slide" Target="/ppt/slides/slide2.xml" Id="R2825a9dab1e24e18" /><Relationship Type="http://schemas.openxmlformats.org/officeDocument/2006/relationships/slide" Target="/ppt/slides/slide3.xml" Id="R2e98ae3a7c884e96" /><Relationship Type="http://schemas.openxmlformats.org/officeDocument/2006/relationships/slide" Target="/ppt/slides/slide4.xml" Id="Ra49142467b8141af" /><Relationship Type="http://schemas.openxmlformats.org/officeDocument/2006/relationships/slide" Target="/ppt/slides/slide5.xml" Id="Rc3bb9bde72b949fa" /><Relationship Type="http://schemas.openxmlformats.org/officeDocument/2006/relationships/slide" Target="/ppt/slides/slide6.xml" Id="R4440cbbd3c8a46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f1f7ec01143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381d15fc44ed3" /><Relationship Type="http://schemas.openxmlformats.org/officeDocument/2006/relationships/theme" Target="/ppt/slideMasters/theme/theme1.xml" Id="R1c468e6ac03147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a381d15fc44e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d0853cddb43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b4c1b3e1a40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8d1f91b4e4a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72b59073f41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8b2a8868449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cfcff5f4f48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