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dc2b72b2fe42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b1f8fadcd984587"/>
  </p:sldMasterIdLst>
  <p:sldIdLst>
    <p:sldId xmlns:r="http://schemas.openxmlformats.org/officeDocument/2006/relationships" id="256" r:id="R7279f8ea02a54dc3"/>
    <p:sldId xmlns:r="http://schemas.openxmlformats.org/officeDocument/2006/relationships" id="257" r:id="R9df9b56ac7a94882"/>
    <p:sldId xmlns:r="http://schemas.openxmlformats.org/officeDocument/2006/relationships" id="258" r:id="R60f895728ebd4e3d"/>
    <p:sldId xmlns:r="http://schemas.openxmlformats.org/officeDocument/2006/relationships" id="259" r:id="R7eea2c5ddcc044dd"/>
    <p:sldId xmlns:r="http://schemas.openxmlformats.org/officeDocument/2006/relationships" id="260" r:id="R095e5ac0f8bd4af4"/>
    <p:sldId xmlns:r="http://schemas.openxmlformats.org/officeDocument/2006/relationships" id="261" r:id="R5666d646bb104472"/>
    <p:sldId xmlns:r="http://schemas.openxmlformats.org/officeDocument/2006/relationships" id="262" r:id="Rb5f33fb476554b7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b1f8fadcd984587" /><Relationship Type="http://schemas.openxmlformats.org/officeDocument/2006/relationships/slide" Target="/ppt/slides/slide1.xml" Id="R7279f8ea02a54dc3" /><Relationship Type="http://schemas.openxmlformats.org/officeDocument/2006/relationships/slide" Target="/ppt/slides/slide2.xml" Id="R9df9b56ac7a94882" /><Relationship Type="http://schemas.openxmlformats.org/officeDocument/2006/relationships/slide" Target="/ppt/slides/slide3.xml" Id="R60f895728ebd4e3d" /><Relationship Type="http://schemas.openxmlformats.org/officeDocument/2006/relationships/slide" Target="/ppt/slides/slide4.xml" Id="R7eea2c5ddcc044dd" /><Relationship Type="http://schemas.openxmlformats.org/officeDocument/2006/relationships/slide" Target="/ppt/slides/slide5.xml" Id="R095e5ac0f8bd4af4" /><Relationship Type="http://schemas.openxmlformats.org/officeDocument/2006/relationships/slide" Target="/ppt/slides/slide6.xml" Id="R5666d646bb104472" /><Relationship Type="http://schemas.openxmlformats.org/officeDocument/2006/relationships/slide" Target="/ppt/slides/slide7.xml" Id="Rb5f33fb476554b7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8762e2f7b974be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bb1531cf0e43e2" /><Relationship Type="http://schemas.openxmlformats.org/officeDocument/2006/relationships/theme" Target="/ppt/slideMasters/theme/theme1.xml" Id="R5d3ad4b4028346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dbb1531cf0e43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337f3acbe34f3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28de76e60dd4f6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8f099c16c0404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b33b1ea6e543f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8b0780dec3467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da6ff6e6484c5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3fa964afe1492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ADRIAN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ADRIAN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−116 663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−131 412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156 754 820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246 543 383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 VIDAR HAUDEMANN-ANDERSEN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S. Haudemann-Andersen, Holmenkollveien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0376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14 44 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951 237 205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ADRIAN AS</a:t>
            </a:r>
          </a:p>
        </p:txBody>
      </p:sp>
    </p:spTree>
  </p:cSld>
  <p:clrMapOvr>
    <a:masterClrMapping xmlns:a="http://schemas.openxmlformats.org/drawingml/2006/main"/>
  </p:clrMapOvr>
</p:sld>
</file>