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e3d2a1ee194d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47c894b6514ea5"/>
  </p:sldMasterIdLst>
  <p:sldIdLst>
    <p:sldId xmlns:r="http://schemas.openxmlformats.org/officeDocument/2006/relationships" id="256" r:id="R6ef48923fb3446f5"/>
    <p:sldId xmlns:r="http://schemas.openxmlformats.org/officeDocument/2006/relationships" id="257" r:id="Rbbc3b6afc36b4746"/>
    <p:sldId xmlns:r="http://schemas.openxmlformats.org/officeDocument/2006/relationships" id="258" r:id="R504ff5d68a844e3f"/>
    <p:sldId xmlns:r="http://schemas.openxmlformats.org/officeDocument/2006/relationships" id="259" r:id="Rf0c4d801769a4582"/>
    <p:sldId xmlns:r="http://schemas.openxmlformats.org/officeDocument/2006/relationships" id="260" r:id="R1d9df32f0be34ec4"/>
    <p:sldId xmlns:r="http://schemas.openxmlformats.org/officeDocument/2006/relationships" id="261" r:id="R78af24c35384440d"/>
    <p:sldId xmlns:r="http://schemas.openxmlformats.org/officeDocument/2006/relationships" id="262" r:id="Rf6ce4fb9b96a44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47c894b6514ea5" /><Relationship Type="http://schemas.openxmlformats.org/officeDocument/2006/relationships/slide" Target="/ppt/slides/slide1.xml" Id="R6ef48923fb3446f5" /><Relationship Type="http://schemas.openxmlformats.org/officeDocument/2006/relationships/slide" Target="/ppt/slides/slide2.xml" Id="Rbbc3b6afc36b4746" /><Relationship Type="http://schemas.openxmlformats.org/officeDocument/2006/relationships/slide" Target="/ppt/slides/slide3.xml" Id="R504ff5d68a844e3f" /><Relationship Type="http://schemas.openxmlformats.org/officeDocument/2006/relationships/slide" Target="/ppt/slides/slide4.xml" Id="Rf0c4d801769a4582" /><Relationship Type="http://schemas.openxmlformats.org/officeDocument/2006/relationships/slide" Target="/ppt/slides/slide5.xml" Id="R1d9df32f0be34ec4" /><Relationship Type="http://schemas.openxmlformats.org/officeDocument/2006/relationships/slide" Target="/ppt/slides/slide6.xml" Id="R78af24c35384440d" /><Relationship Type="http://schemas.openxmlformats.org/officeDocument/2006/relationships/slide" Target="/ppt/slides/slide7.xml" Id="Rf6ce4fb9b96a44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7df9d20a242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e44fe2cbb441b" /><Relationship Type="http://schemas.openxmlformats.org/officeDocument/2006/relationships/theme" Target="/ppt/slideMasters/theme/theme1.xml" Id="Rac7096b6a69748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1e44fe2cbb44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454c20ffa40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d2037a73341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ccc8f8390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3fdb9a8eb49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08cbad64341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f3e54247341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994b5099542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ADRIAN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−347 116 202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197 386 231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215 089 182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HAUDEMANN-ANDERSEN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S. Haudemann-Andersen, Holmenkollveien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44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