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e6a31bccc543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a60acf764146d9"/>
  </p:sldMasterIdLst>
  <p:sldIdLst>
    <p:sldId xmlns:r="http://schemas.openxmlformats.org/officeDocument/2006/relationships" id="256" r:id="R643f7a6dae5842d9"/>
    <p:sldId xmlns:r="http://schemas.openxmlformats.org/officeDocument/2006/relationships" id="257" r:id="Rcb75d353962f4a6d"/>
    <p:sldId xmlns:r="http://schemas.openxmlformats.org/officeDocument/2006/relationships" id="258" r:id="R11d12d6e40cc4c81"/>
    <p:sldId xmlns:r="http://schemas.openxmlformats.org/officeDocument/2006/relationships" id="259" r:id="R5d20ff7d58fa46c9"/>
    <p:sldId xmlns:r="http://schemas.openxmlformats.org/officeDocument/2006/relationships" id="260" r:id="Rfca75a2944664254"/>
    <p:sldId xmlns:r="http://schemas.openxmlformats.org/officeDocument/2006/relationships" id="261" r:id="Rc3c00a499588442d"/>
    <p:sldId xmlns:r="http://schemas.openxmlformats.org/officeDocument/2006/relationships" id="262" r:id="Rd521e255366e49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a60acf764146d9" /><Relationship Type="http://schemas.openxmlformats.org/officeDocument/2006/relationships/slide" Target="/ppt/slides/slide1.xml" Id="R643f7a6dae5842d9" /><Relationship Type="http://schemas.openxmlformats.org/officeDocument/2006/relationships/slide" Target="/ppt/slides/slide2.xml" Id="Rcb75d353962f4a6d" /><Relationship Type="http://schemas.openxmlformats.org/officeDocument/2006/relationships/slide" Target="/ppt/slides/slide3.xml" Id="R11d12d6e40cc4c81" /><Relationship Type="http://schemas.openxmlformats.org/officeDocument/2006/relationships/slide" Target="/ppt/slides/slide4.xml" Id="R5d20ff7d58fa46c9" /><Relationship Type="http://schemas.openxmlformats.org/officeDocument/2006/relationships/slide" Target="/ppt/slides/slide5.xml" Id="Rfca75a2944664254" /><Relationship Type="http://schemas.openxmlformats.org/officeDocument/2006/relationships/slide" Target="/ppt/slides/slide6.xml" Id="Rc3c00a499588442d" /><Relationship Type="http://schemas.openxmlformats.org/officeDocument/2006/relationships/slide" Target="/ppt/slides/slide7.xml" Id="Rd521e255366e49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6367daa1814b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aa4414389b4479" /><Relationship Type="http://schemas.openxmlformats.org/officeDocument/2006/relationships/theme" Target="/ppt/slideMasters/theme/theme1.xml" Id="Raa18f746fa0246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aa4414389b44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24547182d4c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01813fc6041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6d1ea66bf4c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edbc6297dc49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2feec6b1849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b1a084cda943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e007a204741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FAGERHOLT INVEST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FAGERHOLT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FAGERHOLT INVEST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FAGERHOLT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FAGERHOLT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FAGERHOLT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42 864 837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233 135 032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233 416 107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FAGERHOLT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TIBURON AS  –  55,8 %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ALCINA AS  –  14,7 %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ANMA AS  –  14,7 %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CAROLINAN AS  –  14,7 %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TIBURON AS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FAGERHOLT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Fred. Olsens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951 192 147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FAGERHOLT INVEST</a:t>
            </a:r>
          </a:p>
        </p:txBody>
      </p:sp>
    </p:spTree>
  </p:cSld>
  <p:clrMapOvr>
    <a:masterClrMapping xmlns:a="http://schemas.openxmlformats.org/drawingml/2006/main"/>
  </p:clrMapOvr>
</p:sld>
</file>