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2532a5c26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5e709dc1c46a2"/>
  </p:sldMasterIdLst>
  <p:sldIdLst>
    <p:sldId xmlns:r="http://schemas.openxmlformats.org/officeDocument/2006/relationships" id="256" r:id="R8ef04dcc369347f5"/>
    <p:sldId xmlns:r="http://schemas.openxmlformats.org/officeDocument/2006/relationships" id="257" r:id="Re82d46036e5c41b6"/>
    <p:sldId xmlns:r="http://schemas.openxmlformats.org/officeDocument/2006/relationships" id="258" r:id="R9f496db9c5a14014"/>
    <p:sldId xmlns:r="http://schemas.openxmlformats.org/officeDocument/2006/relationships" id="259" r:id="R39b0ef33c730486b"/>
    <p:sldId xmlns:r="http://schemas.openxmlformats.org/officeDocument/2006/relationships" id="260" r:id="R34a5b2520cc14e40"/>
    <p:sldId xmlns:r="http://schemas.openxmlformats.org/officeDocument/2006/relationships" id="261" r:id="Rb76f81545a794383"/>
    <p:sldId xmlns:r="http://schemas.openxmlformats.org/officeDocument/2006/relationships" id="262" r:id="R9f24e8363f3b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5e709dc1c46a2" /><Relationship Type="http://schemas.openxmlformats.org/officeDocument/2006/relationships/slide" Target="/ppt/slides/slide1.xml" Id="R8ef04dcc369347f5" /><Relationship Type="http://schemas.openxmlformats.org/officeDocument/2006/relationships/slide" Target="/ppt/slides/slide2.xml" Id="Re82d46036e5c41b6" /><Relationship Type="http://schemas.openxmlformats.org/officeDocument/2006/relationships/slide" Target="/ppt/slides/slide3.xml" Id="R9f496db9c5a14014" /><Relationship Type="http://schemas.openxmlformats.org/officeDocument/2006/relationships/slide" Target="/ppt/slides/slide4.xml" Id="R39b0ef33c730486b" /><Relationship Type="http://schemas.openxmlformats.org/officeDocument/2006/relationships/slide" Target="/ppt/slides/slide5.xml" Id="R34a5b2520cc14e40" /><Relationship Type="http://schemas.openxmlformats.org/officeDocument/2006/relationships/slide" Target="/ppt/slides/slide6.xml" Id="Rb76f81545a794383" /><Relationship Type="http://schemas.openxmlformats.org/officeDocument/2006/relationships/slide" Target="/ppt/slides/slide7.xml" Id="R9f24e8363f3b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020cecfae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6c51e61aa4704" /><Relationship Type="http://schemas.openxmlformats.org/officeDocument/2006/relationships/theme" Target="/ppt/slideMasters/theme/theme1.xml" Id="Rb9526ba735e14c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6c51e61aa47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c093ee771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baa5884ae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61ec3ab43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c9ffd709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c415173c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43c73b168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e104a7790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52 208 156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14,2 %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