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8aee2bdcaf40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dab8b75bdd42ce"/>
  </p:sldMasterIdLst>
  <p:sldIdLst>
    <p:sldId xmlns:r="http://schemas.openxmlformats.org/officeDocument/2006/relationships" id="256" r:id="Re76df747d76c45cd"/>
    <p:sldId xmlns:r="http://schemas.openxmlformats.org/officeDocument/2006/relationships" id="257" r:id="Rcc1a20fda0134c4d"/>
    <p:sldId xmlns:r="http://schemas.openxmlformats.org/officeDocument/2006/relationships" id="258" r:id="R3e91ee364ca24c89"/>
    <p:sldId xmlns:r="http://schemas.openxmlformats.org/officeDocument/2006/relationships" id="259" r:id="Rb3bab936ce154769"/>
    <p:sldId xmlns:r="http://schemas.openxmlformats.org/officeDocument/2006/relationships" id="260" r:id="R8d81e3e6af214705"/>
    <p:sldId xmlns:r="http://schemas.openxmlformats.org/officeDocument/2006/relationships" id="261" r:id="R5ff6b16f2448489e"/>
    <p:sldId xmlns:r="http://schemas.openxmlformats.org/officeDocument/2006/relationships" id="262" r:id="R982ec71e79534d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dab8b75bdd42ce" /><Relationship Type="http://schemas.openxmlformats.org/officeDocument/2006/relationships/slide" Target="/ppt/slides/slide1.xml" Id="Re76df747d76c45cd" /><Relationship Type="http://schemas.openxmlformats.org/officeDocument/2006/relationships/slide" Target="/ppt/slides/slide2.xml" Id="Rcc1a20fda0134c4d" /><Relationship Type="http://schemas.openxmlformats.org/officeDocument/2006/relationships/slide" Target="/ppt/slides/slide3.xml" Id="R3e91ee364ca24c89" /><Relationship Type="http://schemas.openxmlformats.org/officeDocument/2006/relationships/slide" Target="/ppt/slides/slide4.xml" Id="Rb3bab936ce154769" /><Relationship Type="http://schemas.openxmlformats.org/officeDocument/2006/relationships/slide" Target="/ppt/slides/slide5.xml" Id="R8d81e3e6af214705" /><Relationship Type="http://schemas.openxmlformats.org/officeDocument/2006/relationships/slide" Target="/ppt/slides/slide6.xml" Id="R5ff6b16f2448489e" /><Relationship Type="http://schemas.openxmlformats.org/officeDocument/2006/relationships/slide" Target="/ppt/slides/slide7.xml" Id="R982ec71e79534d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d6c1385a7640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73fa43d7b4807" /><Relationship Type="http://schemas.openxmlformats.org/officeDocument/2006/relationships/theme" Target="/ppt/slideMasters/theme/theme1.xml" Id="Re4297510856846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e73fa43d7b48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4f49d9cf444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885e0d8348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51b19a245e4b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bae377100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d5681926b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90ce370054af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4124eadf146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