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5c8c2da29a44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eaba74b0484cd8"/>
  </p:sldMasterIdLst>
  <p:sldIdLst>
    <p:sldId xmlns:r="http://schemas.openxmlformats.org/officeDocument/2006/relationships" id="256" r:id="Rfbeecff473f04edd"/>
    <p:sldId xmlns:r="http://schemas.openxmlformats.org/officeDocument/2006/relationships" id="257" r:id="Rc8d5d3aaa8a14ef3"/>
    <p:sldId xmlns:r="http://schemas.openxmlformats.org/officeDocument/2006/relationships" id="258" r:id="Rdea534a6e4cc4c6e"/>
    <p:sldId xmlns:r="http://schemas.openxmlformats.org/officeDocument/2006/relationships" id="259" r:id="R94faad6adf4f4253"/>
    <p:sldId xmlns:r="http://schemas.openxmlformats.org/officeDocument/2006/relationships" id="260" r:id="R9898636782db4c3d"/>
    <p:sldId xmlns:r="http://schemas.openxmlformats.org/officeDocument/2006/relationships" id="261" r:id="Ree3d4c96054149b7"/>
    <p:sldId xmlns:r="http://schemas.openxmlformats.org/officeDocument/2006/relationships" id="262" r:id="Ra998d7e29a1b42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eaba74b0484cd8" /><Relationship Type="http://schemas.openxmlformats.org/officeDocument/2006/relationships/slide" Target="/ppt/slides/slide1.xml" Id="Rfbeecff473f04edd" /><Relationship Type="http://schemas.openxmlformats.org/officeDocument/2006/relationships/slide" Target="/ppt/slides/slide2.xml" Id="Rc8d5d3aaa8a14ef3" /><Relationship Type="http://schemas.openxmlformats.org/officeDocument/2006/relationships/slide" Target="/ppt/slides/slide3.xml" Id="Rdea534a6e4cc4c6e" /><Relationship Type="http://schemas.openxmlformats.org/officeDocument/2006/relationships/slide" Target="/ppt/slides/slide4.xml" Id="R94faad6adf4f4253" /><Relationship Type="http://schemas.openxmlformats.org/officeDocument/2006/relationships/slide" Target="/ppt/slides/slide5.xml" Id="R9898636782db4c3d" /><Relationship Type="http://schemas.openxmlformats.org/officeDocument/2006/relationships/slide" Target="/ppt/slides/slide6.xml" Id="Ree3d4c96054149b7" /><Relationship Type="http://schemas.openxmlformats.org/officeDocument/2006/relationships/slide" Target="/ppt/slides/slide7.xml" Id="Ra998d7e29a1b42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75f1b5977f45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6274188bf44da" /><Relationship Type="http://schemas.openxmlformats.org/officeDocument/2006/relationships/theme" Target="/ppt/slideMasters/theme/theme1.xml" Id="R8e2949f369e546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56274188bf44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7261785ed4b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1c82aa37848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3368d4df944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b2ab7f00947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0dd168b7b43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4c11f54e74b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858715e2d44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HAAKON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AS ble etablert [år] og holder til i Hovdebygda.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13 327 891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13 536 164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HOLSVIK LAURITZ  –  60,5 %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HOLSVIK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HOLSVIK KRISTINE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WATERSTONE AS  –  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6160 Hovdebygda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70066767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950 972 394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