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9dfc5434a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a327f2f2741e8"/>
  </p:sldMasterIdLst>
  <p:sldIdLst>
    <p:sldId xmlns:r="http://schemas.openxmlformats.org/officeDocument/2006/relationships" id="256" r:id="Rd5cdc53529e8484f"/>
    <p:sldId xmlns:r="http://schemas.openxmlformats.org/officeDocument/2006/relationships" id="257" r:id="R6182a6eb17134f56"/>
    <p:sldId xmlns:r="http://schemas.openxmlformats.org/officeDocument/2006/relationships" id="258" r:id="Ra082e6b99e694738"/>
    <p:sldId xmlns:r="http://schemas.openxmlformats.org/officeDocument/2006/relationships" id="259" r:id="R69263e479b664f78"/>
    <p:sldId xmlns:r="http://schemas.openxmlformats.org/officeDocument/2006/relationships" id="260" r:id="R21e225fd22ca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a327f2f2741e8" /><Relationship Type="http://schemas.openxmlformats.org/officeDocument/2006/relationships/slide" Target="/ppt/slides/slide1.xml" Id="Rd5cdc53529e8484f" /><Relationship Type="http://schemas.openxmlformats.org/officeDocument/2006/relationships/slide" Target="/ppt/slides/slide2.xml" Id="R6182a6eb17134f56" /><Relationship Type="http://schemas.openxmlformats.org/officeDocument/2006/relationships/slide" Target="/ppt/slides/slide3.xml" Id="Ra082e6b99e694738" /><Relationship Type="http://schemas.openxmlformats.org/officeDocument/2006/relationships/slide" Target="/ppt/slides/slide4.xml" Id="R69263e479b664f78" /><Relationship Type="http://schemas.openxmlformats.org/officeDocument/2006/relationships/slide" Target="/ppt/slides/slide5.xml" Id="R21e225fd22ca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dacd43422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acf70e2e42f0" /><Relationship Type="http://schemas.openxmlformats.org/officeDocument/2006/relationships/theme" Target="/ppt/slideMasters/theme/theme1.xml" Id="R1cb8ad1f3a0a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4acf70e2e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acb4f53d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d49b59fc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11e82a6d6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2d01d933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6c9d8fc0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