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99c627ee24b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783aa8f1274410"/>
  </p:sldMasterIdLst>
  <p:sldIdLst>
    <p:sldId xmlns:r="http://schemas.openxmlformats.org/officeDocument/2006/relationships" id="256" r:id="Rf44e161ce03c4731"/>
    <p:sldId xmlns:r="http://schemas.openxmlformats.org/officeDocument/2006/relationships" id="257" r:id="R122799504fd94dab"/>
    <p:sldId xmlns:r="http://schemas.openxmlformats.org/officeDocument/2006/relationships" id="258" r:id="Rd94fad8ba6344c68"/>
    <p:sldId xmlns:r="http://schemas.openxmlformats.org/officeDocument/2006/relationships" id="259" r:id="Re63f1000c7b54738"/>
    <p:sldId xmlns:r="http://schemas.openxmlformats.org/officeDocument/2006/relationships" id="260" r:id="R88e7d69d4b3341be"/>
    <p:sldId xmlns:r="http://schemas.openxmlformats.org/officeDocument/2006/relationships" id="261" r:id="R9301b837171c4b7f"/>
    <p:sldId xmlns:r="http://schemas.openxmlformats.org/officeDocument/2006/relationships" id="262" r:id="Ra788fea544f9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83aa8f1274410" /><Relationship Type="http://schemas.openxmlformats.org/officeDocument/2006/relationships/slide" Target="/ppt/slides/slide1.xml" Id="Rf44e161ce03c4731" /><Relationship Type="http://schemas.openxmlformats.org/officeDocument/2006/relationships/slide" Target="/ppt/slides/slide2.xml" Id="R122799504fd94dab" /><Relationship Type="http://schemas.openxmlformats.org/officeDocument/2006/relationships/slide" Target="/ppt/slides/slide3.xml" Id="Rd94fad8ba6344c68" /><Relationship Type="http://schemas.openxmlformats.org/officeDocument/2006/relationships/slide" Target="/ppt/slides/slide4.xml" Id="Re63f1000c7b54738" /><Relationship Type="http://schemas.openxmlformats.org/officeDocument/2006/relationships/slide" Target="/ppt/slides/slide5.xml" Id="R88e7d69d4b3341be" /><Relationship Type="http://schemas.openxmlformats.org/officeDocument/2006/relationships/slide" Target="/ppt/slides/slide6.xml" Id="R9301b837171c4b7f" /><Relationship Type="http://schemas.openxmlformats.org/officeDocument/2006/relationships/slide" Target="/ppt/slides/slide7.xml" Id="Ra788fea544f9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b09bb86be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576bacf3047f9" /><Relationship Type="http://schemas.openxmlformats.org/officeDocument/2006/relationships/theme" Target="/ppt/slideMasters/theme/theme1.xml" Id="R2eee3997a832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4576bacf3047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6fba2647f4a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39f1f2b9840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464430f8a44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1b02367a14e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7917d878e46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c63ea4b7442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cb36be5ce4f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HALVORSEN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HALVORSEN ELEKTRO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17 851 004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2 927 281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3 401 412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10 803 253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ERNST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REINLI RUNE MAGNUS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58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eh@ehelektro.no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950 669 063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HALVORSEN ELEKTRO AS</a:t>
            </a:r>
          </a:p>
        </p:txBody>
      </p:sp>
    </p:spTree>
  </p:cSld>
  <p:clrMapOvr>
    <a:masterClrMapping xmlns:a="http://schemas.openxmlformats.org/drawingml/2006/main"/>
  </p:clrMapOvr>
</p:sld>
</file>