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68a1f650f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c157ff8324a80"/>
  </p:sldMasterIdLst>
  <p:sldIdLst>
    <p:sldId xmlns:r="http://schemas.openxmlformats.org/officeDocument/2006/relationships" id="256" r:id="R8c0c7070e6c645b2"/>
    <p:sldId xmlns:r="http://schemas.openxmlformats.org/officeDocument/2006/relationships" id="257" r:id="R69df9b0bb7c447b2"/>
    <p:sldId xmlns:r="http://schemas.openxmlformats.org/officeDocument/2006/relationships" id="258" r:id="R0280b2ab20704263"/>
    <p:sldId xmlns:r="http://schemas.openxmlformats.org/officeDocument/2006/relationships" id="259" r:id="R0e529e2204844a2e"/>
    <p:sldId xmlns:r="http://schemas.openxmlformats.org/officeDocument/2006/relationships" id="260" r:id="R96e3dcfb95184eed"/>
    <p:sldId xmlns:r="http://schemas.openxmlformats.org/officeDocument/2006/relationships" id="261" r:id="R3105c27871994c61"/>
    <p:sldId xmlns:r="http://schemas.openxmlformats.org/officeDocument/2006/relationships" id="262" r:id="Re68ac1f17f7d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c157ff8324a80" /><Relationship Type="http://schemas.openxmlformats.org/officeDocument/2006/relationships/slide" Target="/ppt/slides/slide1.xml" Id="R8c0c7070e6c645b2" /><Relationship Type="http://schemas.openxmlformats.org/officeDocument/2006/relationships/slide" Target="/ppt/slides/slide2.xml" Id="R69df9b0bb7c447b2" /><Relationship Type="http://schemas.openxmlformats.org/officeDocument/2006/relationships/slide" Target="/ppt/slides/slide3.xml" Id="R0280b2ab20704263" /><Relationship Type="http://schemas.openxmlformats.org/officeDocument/2006/relationships/slide" Target="/ppt/slides/slide4.xml" Id="R0e529e2204844a2e" /><Relationship Type="http://schemas.openxmlformats.org/officeDocument/2006/relationships/slide" Target="/ppt/slides/slide5.xml" Id="R96e3dcfb95184eed" /><Relationship Type="http://schemas.openxmlformats.org/officeDocument/2006/relationships/slide" Target="/ppt/slides/slide6.xml" Id="R3105c27871994c61" /><Relationship Type="http://schemas.openxmlformats.org/officeDocument/2006/relationships/slide" Target="/ppt/slides/slide7.xml" Id="Re68ac1f17f7d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63beb6e58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eb07015e74ca0" /><Relationship Type="http://schemas.openxmlformats.org/officeDocument/2006/relationships/theme" Target="/ppt/slideMasters/theme/theme1.xml" Id="R9dbaa3279ae6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eb07015e7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54867bfa8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b85b2d2f2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b669c861b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efa077aba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17dce3947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062fdd1a9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1bf9105aa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