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86f39f94b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3e6bf118346da"/>
  </p:sldMasterIdLst>
  <p:sldIdLst>
    <p:sldId xmlns:r="http://schemas.openxmlformats.org/officeDocument/2006/relationships" id="256" r:id="R661b7326c9324e1b"/>
    <p:sldId xmlns:r="http://schemas.openxmlformats.org/officeDocument/2006/relationships" id="257" r:id="R7bdfe763bae04eef"/>
    <p:sldId xmlns:r="http://schemas.openxmlformats.org/officeDocument/2006/relationships" id="258" r:id="R4434c87772264f63"/>
    <p:sldId xmlns:r="http://schemas.openxmlformats.org/officeDocument/2006/relationships" id="259" r:id="R37615252df0c436a"/>
    <p:sldId xmlns:r="http://schemas.openxmlformats.org/officeDocument/2006/relationships" id="260" r:id="Re09cff7bd7b2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3e6bf118346da" /><Relationship Type="http://schemas.openxmlformats.org/officeDocument/2006/relationships/slide" Target="/ppt/slides/slide1.xml" Id="R661b7326c9324e1b" /><Relationship Type="http://schemas.openxmlformats.org/officeDocument/2006/relationships/slide" Target="/ppt/slides/slide2.xml" Id="R7bdfe763bae04eef" /><Relationship Type="http://schemas.openxmlformats.org/officeDocument/2006/relationships/slide" Target="/ppt/slides/slide3.xml" Id="R4434c87772264f63" /><Relationship Type="http://schemas.openxmlformats.org/officeDocument/2006/relationships/slide" Target="/ppt/slides/slide4.xml" Id="R37615252df0c436a" /><Relationship Type="http://schemas.openxmlformats.org/officeDocument/2006/relationships/slide" Target="/ppt/slides/slide5.xml" Id="Re09cff7bd7b2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22293b2d9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8f8e93104c9e" /><Relationship Type="http://schemas.openxmlformats.org/officeDocument/2006/relationships/theme" Target="/ppt/slideMasters/theme/theme1.xml" Id="R1769a4a9c150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d8f8e9310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69df2e8d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2e8e9fa1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0cfd332a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b9140282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44e34e5e6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