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f7a03cb33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15f8c4a2741b6"/>
  </p:sldMasterIdLst>
  <p:sldIdLst>
    <p:sldId xmlns:r="http://schemas.openxmlformats.org/officeDocument/2006/relationships" id="256" r:id="R8ca6daea922b40bb"/>
    <p:sldId xmlns:r="http://schemas.openxmlformats.org/officeDocument/2006/relationships" id="257" r:id="R7b326f5f549a44e4"/>
    <p:sldId xmlns:r="http://schemas.openxmlformats.org/officeDocument/2006/relationships" id="258" r:id="R42144411ea6b49c3"/>
    <p:sldId xmlns:r="http://schemas.openxmlformats.org/officeDocument/2006/relationships" id="259" r:id="R7c61d8b6d6d44a00"/>
    <p:sldId xmlns:r="http://schemas.openxmlformats.org/officeDocument/2006/relationships" id="260" r:id="R0a459d5f13994ff3"/>
    <p:sldId xmlns:r="http://schemas.openxmlformats.org/officeDocument/2006/relationships" id="261" r:id="R3e3a23feb7894ff7"/>
    <p:sldId xmlns:r="http://schemas.openxmlformats.org/officeDocument/2006/relationships" id="262" r:id="R4cfdc3a894f3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15f8c4a2741b6" /><Relationship Type="http://schemas.openxmlformats.org/officeDocument/2006/relationships/slide" Target="/ppt/slides/slide1.xml" Id="R8ca6daea922b40bb" /><Relationship Type="http://schemas.openxmlformats.org/officeDocument/2006/relationships/slide" Target="/ppt/slides/slide2.xml" Id="R7b326f5f549a44e4" /><Relationship Type="http://schemas.openxmlformats.org/officeDocument/2006/relationships/slide" Target="/ppt/slides/slide3.xml" Id="R42144411ea6b49c3" /><Relationship Type="http://schemas.openxmlformats.org/officeDocument/2006/relationships/slide" Target="/ppt/slides/slide4.xml" Id="R7c61d8b6d6d44a00" /><Relationship Type="http://schemas.openxmlformats.org/officeDocument/2006/relationships/slide" Target="/ppt/slides/slide5.xml" Id="R0a459d5f13994ff3" /><Relationship Type="http://schemas.openxmlformats.org/officeDocument/2006/relationships/slide" Target="/ppt/slides/slide6.xml" Id="R3e3a23feb7894ff7" /><Relationship Type="http://schemas.openxmlformats.org/officeDocument/2006/relationships/slide" Target="/ppt/slides/slide7.xml" Id="R4cfdc3a894f3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38bcdf828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5d4867174b80" /><Relationship Type="http://schemas.openxmlformats.org/officeDocument/2006/relationships/theme" Target="/ppt/slideMasters/theme/theme1.xml" Id="R028159faa877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a5d486717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eb05cb11f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e0ddbc3fd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ab51586ac43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3db075c5d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55bba3d6d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beb4216a1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54523b79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KARLANDER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KARLANDER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−2 217 696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111 174 032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174 712 116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ANDERS J PAULSEN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HELEN JANNIKE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33 72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www.karlander-invest.no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950 400 471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