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fef4cfa9d6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2158c1d32a40b5"/>
  </p:sldMasterIdLst>
  <p:sldIdLst>
    <p:sldId xmlns:r="http://schemas.openxmlformats.org/officeDocument/2006/relationships" id="256" r:id="Rcd9abb1cbb944734"/>
    <p:sldId xmlns:r="http://schemas.openxmlformats.org/officeDocument/2006/relationships" id="257" r:id="R2152e4b3c16140b5"/>
    <p:sldId xmlns:r="http://schemas.openxmlformats.org/officeDocument/2006/relationships" id="258" r:id="R1f4ac3fd32c84b79"/>
    <p:sldId xmlns:r="http://schemas.openxmlformats.org/officeDocument/2006/relationships" id="259" r:id="R321815ac674444b9"/>
    <p:sldId xmlns:r="http://schemas.openxmlformats.org/officeDocument/2006/relationships" id="260" r:id="R6d0fb74a07874caa"/>
    <p:sldId xmlns:r="http://schemas.openxmlformats.org/officeDocument/2006/relationships" id="261" r:id="R533559933d614c85"/>
    <p:sldId xmlns:r="http://schemas.openxmlformats.org/officeDocument/2006/relationships" id="262" r:id="R6a6463a8e2af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158c1d32a40b5" /><Relationship Type="http://schemas.openxmlformats.org/officeDocument/2006/relationships/slide" Target="/ppt/slides/slide1.xml" Id="Rcd9abb1cbb944734" /><Relationship Type="http://schemas.openxmlformats.org/officeDocument/2006/relationships/slide" Target="/ppt/slides/slide2.xml" Id="R2152e4b3c16140b5" /><Relationship Type="http://schemas.openxmlformats.org/officeDocument/2006/relationships/slide" Target="/ppt/slides/slide3.xml" Id="R1f4ac3fd32c84b79" /><Relationship Type="http://schemas.openxmlformats.org/officeDocument/2006/relationships/slide" Target="/ppt/slides/slide4.xml" Id="R321815ac674444b9" /><Relationship Type="http://schemas.openxmlformats.org/officeDocument/2006/relationships/slide" Target="/ppt/slides/slide5.xml" Id="R6d0fb74a07874caa" /><Relationship Type="http://schemas.openxmlformats.org/officeDocument/2006/relationships/slide" Target="/ppt/slides/slide6.xml" Id="R533559933d614c85" /><Relationship Type="http://schemas.openxmlformats.org/officeDocument/2006/relationships/slide" Target="/ppt/slides/slide7.xml" Id="R6a6463a8e2af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0e8c85c474f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297b1dcdf4d51" /><Relationship Type="http://schemas.openxmlformats.org/officeDocument/2006/relationships/theme" Target="/ppt/slideMasters/theme/theme1.xml" Id="R8d17947093d146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5297b1dcdf4d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1c16f092549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c2f78d70c49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b0fcbfab04a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df52af436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95eacf5db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a2700725e4a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a265a641e4d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HARINVEST AS ble etablert [år] og holder til i Bekkjarvik.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1 796 386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36 944 002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39 018 505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Skipavika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5397 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