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c5cc4eed24e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d78c9deef4ac2"/>
  </p:sldMasterIdLst>
  <p:sldIdLst>
    <p:sldId xmlns:r="http://schemas.openxmlformats.org/officeDocument/2006/relationships" id="256" r:id="Ref61e76848954f0d"/>
    <p:sldId xmlns:r="http://schemas.openxmlformats.org/officeDocument/2006/relationships" id="257" r:id="R3727169b0007407e"/>
    <p:sldId xmlns:r="http://schemas.openxmlformats.org/officeDocument/2006/relationships" id="258" r:id="Raff557fafcda4292"/>
    <p:sldId xmlns:r="http://schemas.openxmlformats.org/officeDocument/2006/relationships" id="259" r:id="Re5314e02c55546d9"/>
    <p:sldId xmlns:r="http://schemas.openxmlformats.org/officeDocument/2006/relationships" id="260" r:id="Rfdecdb522c4f4b73"/>
    <p:sldId xmlns:r="http://schemas.openxmlformats.org/officeDocument/2006/relationships" id="261" r:id="Reb4fa590db0147ee"/>
    <p:sldId xmlns:r="http://schemas.openxmlformats.org/officeDocument/2006/relationships" id="262" r:id="R96decd1cdafd46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d78c9deef4ac2" /><Relationship Type="http://schemas.openxmlformats.org/officeDocument/2006/relationships/slide" Target="/ppt/slides/slide1.xml" Id="Ref61e76848954f0d" /><Relationship Type="http://schemas.openxmlformats.org/officeDocument/2006/relationships/slide" Target="/ppt/slides/slide2.xml" Id="R3727169b0007407e" /><Relationship Type="http://schemas.openxmlformats.org/officeDocument/2006/relationships/slide" Target="/ppt/slides/slide3.xml" Id="Raff557fafcda4292" /><Relationship Type="http://schemas.openxmlformats.org/officeDocument/2006/relationships/slide" Target="/ppt/slides/slide4.xml" Id="Re5314e02c55546d9" /><Relationship Type="http://schemas.openxmlformats.org/officeDocument/2006/relationships/slide" Target="/ppt/slides/slide5.xml" Id="Rfdecdb522c4f4b73" /><Relationship Type="http://schemas.openxmlformats.org/officeDocument/2006/relationships/slide" Target="/ppt/slides/slide6.xml" Id="Reb4fa590db0147ee" /><Relationship Type="http://schemas.openxmlformats.org/officeDocument/2006/relationships/slide" Target="/ppt/slides/slide7.xml" Id="R96decd1cdafd46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ad57e2e174a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75a616ea44301" /><Relationship Type="http://schemas.openxmlformats.org/officeDocument/2006/relationships/theme" Target="/ppt/slideMasters/theme/theme1.xml" Id="Rf82a865397e1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75a616ea4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2796b5e0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a733188a7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c589c6b9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d7d4511424e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9f26d229341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8005da73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5dec02d59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