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366f212c6b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44841fdba4f8c"/>
  </p:sldMasterIdLst>
  <p:sldIdLst>
    <p:sldId xmlns:r="http://schemas.openxmlformats.org/officeDocument/2006/relationships" id="256" r:id="R1d95c4d418ad47e0"/>
    <p:sldId xmlns:r="http://schemas.openxmlformats.org/officeDocument/2006/relationships" id="257" r:id="R2c513e259606455b"/>
    <p:sldId xmlns:r="http://schemas.openxmlformats.org/officeDocument/2006/relationships" id="258" r:id="Re174b90880a04423"/>
    <p:sldId xmlns:r="http://schemas.openxmlformats.org/officeDocument/2006/relationships" id="259" r:id="R10f4483f66364f8d"/>
    <p:sldId xmlns:r="http://schemas.openxmlformats.org/officeDocument/2006/relationships" id="260" r:id="R86e914753b1a415e"/>
    <p:sldId xmlns:r="http://schemas.openxmlformats.org/officeDocument/2006/relationships" id="261" r:id="R3f66a6a6764a452e"/>
    <p:sldId xmlns:r="http://schemas.openxmlformats.org/officeDocument/2006/relationships" id="262" r:id="Re5988b68862545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44841fdba4f8c" /><Relationship Type="http://schemas.openxmlformats.org/officeDocument/2006/relationships/slide" Target="/ppt/slides/slide1.xml" Id="R1d95c4d418ad47e0" /><Relationship Type="http://schemas.openxmlformats.org/officeDocument/2006/relationships/slide" Target="/ppt/slides/slide2.xml" Id="R2c513e259606455b" /><Relationship Type="http://schemas.openxmlformats.org/officeDocument/2006/relationships/slide" Target="/ppt/slides/slide3.xml" Id="Re174b90880a04423" /><Relationship Type="http://schemas.openxmlformats.org/officeDocument/2006/relationships/slide" Target="/ppt/slides/slide4.xml" Id="R10f4483f66364f8d" /><Relationship Type="http://schemas.openxmlformats.org/officeDocument/2006/relationships/slide" Target="/ppt/slides/slide5.xml" Id="R86e914753b1a415e" /><Relationship Type="http://schemas.openxmlformats.org/officeDocument/2006/relationships/slide" Target="/ppt/slides/slide6.xml" Id="R3f66a6a6764a452e" /><Relationship Type="http://schemas.openxmlformats.org/officeDocument/2006/relationships/slide" Target="/ppt/slides/slide7.xml" Id="Re5988b68862545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824640442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758b8b1b34706" /><Relationship Type="http://schemas.openxmlformats.org/officeDocument/2006/relationships/theme" Target="/ppt/slideMasters/theme/theme1.xml" Id="R72d72702a2c245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758b8b1b347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6cbc956fb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3627dbb95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035d9043349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9e54d819846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d8d6b98cf4e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ec94271b848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c8d778cd4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