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bb76d4d9d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138f77d2f44ea7"/>
  </p:sldMasterIdLst>
  <p:sldIdLst>
    <p:sldId xmlns:r="http://schemas.openxmlformats.org/officeDocument/2006/relationships" id="256" r:id="Re96fb32a166943af"/>
    <p:sldId xmlns:r="http://schemas.openxmlformats.org/officeDocument/2006/relationships" id="257" r:id="Rb18cf056beae4091"/>
    <p:sldId xmlns:r="http://schemas.openxmlformats.org/officeDocument/2006/relationships" id="258" r:id="R9a41813815304d50"/>
    <p:sldId xmlns:r="http://schemas.openxmlformats.org/officeDocument/2006/relationships" id="259" r:id="Rbdb736110c9f451b"/>
    <p:sldId xmlns:r="http://schemas.openxmlformats.org/officeDocument/2006/relationships" id="260" r:id="R84d1ca24858b4207"/>
    <p:sldId xmlns:r="http://schemas.openxmlformats.org/officeDocument/2006/relationships" id="261" r:id="R62bd9cb65b634762"/>
    <p:sldId xmlns:r="http://schemas.openxmlformats.org/officeDocument/2006/relationships" id="262" r:id="R0240d217caa04a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38f77d2f44ea7" /><Relationship Type="http://schemas.openxmlformats.org/officeDocument/2006/relationships/slide" Target="/ppt/slides/slide1.xml" Id="Re96fb32a166943af" /><Relationship Type="http://schemas.openxmlformats.org/officeDocument/2006/relationships/slide" Target="/ppt/slides/slide2.xml" Id="Rb18cf056beae4091" /><Relationship Type="http://schemas.openxmlformats.org/officeDocument/2006/relationships/slide" Target="/ppt/slides/slide3.xml" Id="R9a41813815304d50" /><Relationship Type="http://schemas.openxmlformats.org/officeDocument/2006/relationships/slide" Target="/ppt/slides/slide4.xml" Id="Rbdb736110c9f451b" /><Relationship Type="http://schemas.openxmlformats.org/officeDocument/2006/relationships/slide" Target="/ppt/slides/slide5.xml" Id="R84d1ca24858b4207" /><Relationship Type="http://schemas.openxmlformats.org/officeDocument/2006/relationships/slide" Target="/ppt/slides/slide6.xml" Id="R62bd9cb65b634762" /><Relationship Type="http://schemas.openxmlformats.org/officeDocument/2006/relationships/slide" Target="/ppt/slides/slide7.xml" Id="R0240d217caa04a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cdcc12c84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026af6fc64de6" /><Relationship Type="http://schemas.openxmlformats.org/officeDocument/2006/relationships/theme" Target="/ppt/slideMasters/theme/theme1.xml" Id="R161ff39baaed4d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026af6fc64d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84596d8b546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a93c9692941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93ac8a2aa41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bfe61bbc8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b8fb370ad4e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05cd543a344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0a03c4f041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