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8de6ed585d47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f175fe31b497b"/>
  </p:sldMasterIdLst>
  <p:sldIdLst>
    <p:sldId xmlns:r="http://schemas.openxmlformats.org/officeDocument/2006/relationships" id="256" r:id="Re3ef7288b46344c3"/>
    <p:sldId xmlns:r="http://schemas.openxmlformats.org/officeDocument/2006/relationships" id="257" r:id="R60bc2598f3a84cb9"/>
    <p:sldId xmlns:r="http://schemas.openxmlformats.org/officeDocument/2006/relationships" id="258" r:id="Rfe2a80c64fde4959"/>
    <p:sldId xmlns:r="http://schemas.openxmlformats.org/officeDocument/2006/relationships" id="259" r:id="Rf623ae1064634b61"/>
    <p:sldId xmlns:r="http://schemas.openxmlformats.org/officeDocument/2006/relationships" id="260" r:id="Ra6ea5c746dce4cfb"/>
    <p:sldId xmlns:r="http://schemas.openxmlformats.org/officeDocument/2006/relationships" id="261" r:id="R12fe937c4ebe4a71"/>
    <p:sldId xmlns:r="http://schemas.openxmlformats.org/officeDocument/2006/relationships" id="262" r:id="Rb25e8b81194e4b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f175fe31b497b" /><Relationship Type="http://schemas.openxmlformats.org/officeDocument/2006/relationships/slide" Target="/ppt/slides/slide1.xml" Id="Re3ef7288b46344c3" /><Relationship Type="http://schemas.openxmlformats.org/officeDocument/2006/relationships/slide" Target="/ppt/slides/slide2.xml" Id="R60bc2598f3a84cb9" /><Relationship Type="http://schemas.openxmlformats.org/officeDocument/2006/relationships/slide" Target="/ppt/slides/slide3.xml" Id="Rfe2a80c64fde4959" /><Relationship Type="http://schemas.openxmlformats.org/officeDocument/2006/relationships/slide" Target="/ppt/slides/slide4.xml" Id="Rf623ae1064634b61" /><Relationship Type="http://schemas.openxmlformats.org/officeDocument/2006/relationships/slide" Target="/ppt/slides/slide5.xml" Id="Ra6ea5c746dce4cfb" /><Relationship Type="http://schemas.openxmlformats.org/officeDocument/2006/relationships/slide" Target="/ppt/slides/slide6.xml" Id="R12fe937c4ebe4a71" /><Relationship Type="http://schemas.openxmlformats.org/officeDocument/2006/relationships/slide" Target="/ppt/slides/slide7.xml" Id="Rb25e8b81194e4b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a8322aec5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54287c5ce45b1" /><Relationship Type="http://schemas.openxmlformats.org/officeDocument/2006/relationships/theme" Target="/ppt/slideMasters/theme/theme1.xml" Id="R531be520b21b41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f54287c5ce45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56c37bcad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4f051f6ac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d2ac4aabb49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5d335999d41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c38e2b65742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b3a631ebd43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1744e1a08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MINNOCH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MINNOCH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74 159 143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476 676 815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550 881 027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KNALSTAD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LYSEDAHL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SEKKEBEKK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