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69c50ac39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f6b8314864729"/>
  </p:sldMasterIdLst>
  <p:sldIdLst>
    <p:sldId xmlns:r="http://schemas.openxmlformats.org/officeDocument/2006/relationships" id="256" r:id="R7c899612326c4539"/>
    <p:sldId xmlns:r="http://schemas.openxmlformats.org/officeDocument/2006/relationships" id="257" r:id="R6d8cc1e4ca634b6e"/>
    <p:sldId xmlns:r="http://schemas.openxmlformats.org/officeDocument/2006/relationships" id="258" r:id="Rbca968db9f304d21"/>
    <p:sldId xmlns:r="http://schemas.openxmlformats.org/officeDocument/2006/relationships" id="259" r:id="R84dcf32304cb4863"/>
    <p:sldId xmlns:r="http://schemas.openxmlformats.org/officeDocument/2006/relationships" id="260" r:id="Rcd5fceba15834e4d"/>
    <p:sldId xmlns:r="http://schemas.openxmlformats.org/officeDocument/2006/relationships" id="261" r:id="R55a752cb4e7d41ae"/>
    <p:sldId xmlns:r="http://schemas.openxmlformats.org/officeDocument/2006/relationships" id="262" r:id="R4e2407249486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f6b8314864729" /><Relationship Type="http://schemas.openxmlformats.org/officeDocument/2006/relationships/slide" Target="/ppt/slides/slide1.xml" Id="R7c899612326c4539" /><Relationship Type="http://schemas.openxmlformats.org/officeDocument/2006/relationships/slide" Target="/ppt/slides/slide2.xml" Id="R6d8cc1e4ca634b6e" /><Relationship Type="http://schemas.openxmlformats.org/officeDocument/2006/relationships/slide" Target="/ppt/slides/slide3.xml" Id="Rbca968db9f304d21" /><Relationship Type="http://schemas.openxmlformats.org/officeDocument/2006/relationships/slide" Target="/ppt/slides/slide4.xml" Id="R84dcf32304cb4863" /><Relationship Type="http://schemas.openxmlformats.org/officeDocument/2006/relationships/slide" Target="/ppt/slides/slide5.xml" Id="Rcd5fceba15834e4d" /><Relationship Type="http://schemas.openxmlformats.org/officeDocument/2006/relationships/slide" Target="/ppt/slides/slide6.xml" Id="R55a752cb4e7d41ae" /><Relationship Type="http://schemas.openxmlformats.org/officeDocument/2006/relationships/slide" Target="/ppt/slides/slide7.xml" Id="R4e2407249486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154b367a0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89538c0e542fb" /><Relationship Type="http://schemas.openxmlformats.org/officeDocument/2006/relationships/theme" Target="/ppt/slideMasters/theme/theme1.xml" Id="R672879a7fd22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89538c0e5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7536409814e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1b0265da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6cc27531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78bb174ca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51ad88352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67ba64fc54d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bcab373a9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JENSEN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ELEKTRISKE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25 100 947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−1 663 745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7 586 183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BJØRN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Sjølundvegen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75 19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firmapost@jensen-elektriske.no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950 233 486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ELEKTRISKE AS</a:t>
            </a:r>
          </a:p>
        </p:txBody>
      </p:sp>
    </p:spTree>
  </p:cSld>
  <p:clrMapOvr>
    <a:masterClrMapping xmlns:a="http://schemas.openxmlformats.org/drawingml/2006/main"/>
  </p:clrMapOvr>
</p:sld>
</file>