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0705e04a2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749b2355043b1"/>
  </p:sldMasterIdLst>
  <p:sldIdLst>
    <p:sldId xmlns:r="http://schemas.openxmlformats.org/officeDocument/2006/relationships" id="256" r:id="R3b98835685f9445e"/>
    <p:sldId xmlns:r="http://schemas.openxmlformats.org/officeDocument/2006/relationships" id="257" r:id="R7d2d51202e6d46d4"/>
    <p:sldId xmlns:r="http://schemas.openxmlformats.org/officeDocument/2006/relationships" id="258" r:id="Rfa9f23ce048d4970"/>
    <p:sldId xmlns:r="http://schemas.openxmlformats.org/officeDocument/2006/relationships" id="259" r:id="Recad1e6b0f9e42fd"/>
    <p:sldId xmlns:r="http://schemas.openxmlformats.org/officeDocument/2006/relationships" id="260" r:id="R2fb07c070b104ce9"/>
    <p:sldId xmlns:r="http://schemas.openxmlformats.org/officeDocument/2006/relationships" id="261" r:id="Rf059819db2b14a31"/>
    <p:sldId xmlns:r="http://schemas.openxmlformats.org/officeDocument/2006/relationships" id="262" r:id="R7e98582bb89e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749b2355043b1" /><Relationship Type="http://schemas.openxmlformats.org/officeDocument/2006/relationships/slide" Target="/ppt/slides/slide1.xml" Id="R3b98835685f9445e" /><Relationship Type="http://schemas.openxmlformats.org/officeDocument/2006/relationships/slide" Target="/ppt/slides/slide2.xml" Id="R7d2d51202e6d46d4" /><Relationship Type="http://schemas.openxmlformats.org/officeDocument/2006/relationships/slide" Target="/ppt/slides/slide3.xml" Id="Rfa9f23ce048d4970" /><Relationship Type="http://schemas.openxmlformats.org/officeDocument/2006/relationships/slide" Target="/ppt/slides/slide4.xml" Id="Recad1e6b0f9e42fd" /><Relationship Type="http://schemas.openxmlformats.org/officeDocument/2006/relationships/slide" Target="/ppt/slides/slide5.xml" Id="R2fb07c070b104ce9" /><Relationship Type="http://schemas.openxmlformats.org/officeDocument/2006/relationships/slide" Target="/ppt/slides/slide6.xml" Id="Rf059819db2b14a31" /><Relationship Type="http://schemas.openxmlformats.org/officeDocument/2006/relationships/slide" Target="/ppt/slides/slide7.xml" Id="R7e98582bb89e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26eab32a8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4117d8ef4dfa" /><Relationship Type="http://schemas.openxmlformats.org/officeDocument/2006/relationships/theme" Target="/ppt/slideMasters/theme/theme1.xml" Id="Rf7048677cc63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c4117d8ef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03e60f467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6ab5bc50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1de286a46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3f2bb0b2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9de5ad086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783bf3945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ac0ca2975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