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b6f27dd43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ccd6bafee4b81"/>
  </p:sldMasterIdLst>
  <p:sldIdLst>
    <p:sldId xmlns:r="http://schemas.openxmlformats.org/officeDocument/2006/relationships" id="256" r:id="Rbbcf9fa319fc472f"/>
    <p:sldId xmlns:r="http://schemas.openxmlformats.org/officeDocument/2006/relationships" id="257" r:id="R0af213e70cca4c04"/>
    <p:sldId xmlns:r="http://schemas.openxmlformats.org/officeDocument/2006/relationships" id="258" r:id="Rdf6856356e6344d1"/>
    <p:sldId xmlns:r="http://schemas.openxmlformats.org/officeDocument/2006/relationships" id="259" r:id="R5e9e063a33f94e5c"/>
    <p:sldId xmlns:r="http://schemas.openxmlformats.org/officeDocument/2006/relationships" id="260" r:id="Refec49de04b14108"/>
    <p:sldId xmlns:r="http://schemas.openxmlformats.org/officeDocument/2006/relationships" id="261" r:id="Rc710b216e3164975"/>
    <p:sldId xmlns:r="http://schemas.openxmlformats.org/officeDocument/2006/relationships" id="262" r:id="Rf2db9e6d318d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ccd6bafee4b81" /><Relationship Type="http://schemas.openxmlformats.org/officeDocument/2006/relationships/slide" Target="/ppt/slides/slide1.xml" Id="Rbbcf9fa319fc472f" /><Relationship Type="http://schemas.openxmlformats.org/officeDocument/2006/relationships/slide" Target="/ppt/slides/slide2.xml" Id="R0af213e70cca4c04" /><Relationship Type="http://schemas.openxmlformats.org/officeDocument/2006/relationships/slide" Target="/ppt/slides/slide3.xml" Id="Rdf6856356e6344d1" /><Relationship Type="http://schemas.openxmlformats.org/officeDocument/2006/relationships/slide" Target="/ppt/slides/slide4.xml" Id="R5e9e063a33f94e5c" /><Relationship Type="http://schemas.openxmlformats.org/officeDocument/2006/relationships/slide" Target="/ppt/slides/slide5.xml" Id="Refec49de04b14108" /><Relationship Type="http://schemas.openxmlformats.org/officeDocument/2006/relationships/slide" Target="/ppt/slides/slide6.xml" Id="Rc710b216e3164975" /><Relationship Type="http://schemas.openxmlformats.org/officeDocument/2006/relationships/slide" Target="/ppt/slides/slide7.xml" Id="Rf2db9e6d318d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5767fbe2e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b81f72bb54099" /><Relationship Type="http://schemas.openxmlformats.org/officeDocument/2006/relationships/theme" Target="/ppt/slideMasters/theme/theme1.xml" Id="Rb56ede95b9a14a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1b81f72bb5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01435341a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faf9e0b7b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f4936fb73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de18925ea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53f72724f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432570df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ef2f4a8d8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