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2551e46f044a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c8149682aa49be"/>
  </p:sldMasterIdLst>
  <p:sldIdLst>
    <p:sldId xmlns:r="http://schemas.openxmlformats.org/officeDocument/2006/relationships" id="256" r:id="Re40cd3e9d31540c7"/>
    <p:sldId xmlns:r="http://schemas.openxmlformats.org/officeDocument/2006/relationships" id="257" r:id="R34438a54362744a6"/>
    <p:sldId xmlns:r="http://schemas.openxmlformats.org/officeDocument/2006/relationships" id="258" r:id="R5481b354798c4bc7"/>
    <p:sldId xmlns:r="http://schemas.openxmlformats.org/officeDocument/2006/relationships" id="259" r:id="Rd0e55034ce64492f"/>
    <p:sldId xmlns:r="http://schemas.openxmlformats.org/officeDocument/2006/relationships" id="260" r:id="R338f46b5f63b476f"/>
    <p:sldId xmlns:r="http://schemas.openxmlformats.org/officeDocument/2006/relationships" id="261" r:id="Rb1fe9826f9714910"/>
    <p:sldId xmlns:r="http://schemas.openxmlformats.org/officeDocument/2006/relationships" id="262" r:id="R452cb553f18940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c8149682aa49be" /><Relationship Type="http://schemas.openxmlformats.org/officeDocument/2006/relationships/slide" Target="/ppt/slides/slide1.xml" Id="Re40cd3e9d31540c7" /><Relationship Type="http://schemas.openxmlformats.org/officeDocument/2006/relationships/slide" Target="/ppt/slides/slide2.xml" Id="R34438a54362744a6" /><Relationship Type="http://schemas.openxmlformats.org/officeDocument/2006/relationships/slide" Target="/ppt/slides/slide3.xml" Id="R5481b354798c4bc7" /><Relationship Type="http://schemas.openxmlformats.org/officeDocument/2006/relationships/slide" Target="/ppt/slides/slide4.xml" Id="Rd0e55034ce64492f" /><Relationship Type="http://schemas.openxmlformats.org/officeDocument/2006/relationships/slide" Target="/ppt/slides/slide5.xml" Id="R338f46b5f63b476f" /><Relationship Type="http://schemas.openxmlformats.org/officeDocument/2006/relationships/slide" Target="/ppt/slides/slide6.xml" Id="Rb1fe9826f9714910" /><Relationship Type="http://schemas.openxmlformats.org/officeDocument/2006/relationships/slide" Target="/ppt/slides/slide7.xml" Id="R452cb553f18940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048c8867f4e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33dad69cd4267" /><Relationship Type="http://schemas.openxmlformats.org/officeDocument/2006/relationships/theme" Target="/ppt/slideMasters/theme/theme1.xml" Id="R8716c2ccf43940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e33dad69cd42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d91de70984f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fb3ee3cba44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178185f3547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3d520336e4a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14acfa6eb4e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0b973ccb445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bb62eb8c545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LUNDE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10 938 198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4 664 384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5 960 982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 LEO RAGNHILD LUNDE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WINTHER INGERID LUNDE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Prestkampen AS, Oscars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ingried@online.no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