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fa756a5cc14d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018782b8c04d95"/>
  </p:sldMasterIdLst>
  <p:sldIdLst>
    <p:sldId xmlns:r="http://schemas.openxmlformats.org/officeDocument/2006/relationships" id="256" r:id="R55f26d670dc64d99"/>
    <p:sldId xmlns:r="http://schemas.openxmlformats.org/officeDocument/2006/relationships" id="257" r:id="R2ce3c8e21bfd4d99"/>
    <p:sldId xmlns:r="http://schemas.openxmlformats.org/officeDocument/2006/relationships" id="258" r:id="Rb275f9a1c3214571"/>
    <p:sldId xmlns:r="http://schemas.openxmlformats.org/officeDocument/2006/relationships" id="259" r:id="R83894954224e4e4e"/>
    <p:sldId xmlns:r="http://schemas.openxmlformats.org/officeDocument/2006/relationships" id="260" r:id="Raa57a08ca7fd49ad"/>
    <p:sldId xmlns:r="http://schemas.openxmlformats.org/officeDocument/2006/relationships" id="261" r:id="R4c3b5b55206d4a39"/>
    <p:sldId xmlns:r="http://schemas.openxmlformats.org/officeDocument/2006/relationships" id="262" r:id="R80e18d6fb2d549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018782b8c04d95" /><Relationship Type="http://schemas.openxmlformats.org/officeDocument/2006/relationships/slide" Target="/ppt/slides/slide1.xml" Id="R55f26d670dc64d99" /><Relationship Type="http://schemas.openxmlformats.org/officeDocument/2006/relationships/slide" Target="/ppt/slides/slide2.xml" Id="R2ce3c8e21bfd4d99" /><Relationship Type="http://schemas.openxmlformats.org/officeDocument/2006/relationships/slide" Target="/ppt/slides/slide3.xml" Id="Rb275f9a1c3214571" /><Relationship Type="http://schemas.openxmlformats.org/officeDocument/2006/relationships/slide" Target="/ppt/slides/slide4.xml" Id="R83894954224e4e4e" /><Relationship Type="http://schemas.openxmlformats.org/officeDocument/2006/relationships/slide" Target="/ppt/slides/slide5.xml" Id="Raa57a08ca7fd49ad" /><Relationship Type="http://schemas.openxmlformats.org/officeDocument/2006/relationships/slide" Target="/ppt/slides/slide6.xml" Id="R4c3b5b55206d4a39" /><Relationship Type="http://schemas.openxmlformats.org/officeDocument/2006/relationships/slide" Target="/ppt/slides/slide7.xml" Id="R80e18d6fb2d549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7e099dea664a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d908eaaffa4f73" /><Relationship Type="http://schemas.openxmlformats.org/officeDocument/2006/relationships/theme" Target="/ppt/slideMasters/theme/theme1.xml" Id="R577ecd0898134f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d908eaaffa4f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d57cd407764a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03ec56655148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d67248171e4e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d285b9b1d148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6e8e2b42474d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312ede4cab48e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f4c43f410846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Odd-Petter Hosen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Odd-Petter Hosen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Odd-Petter Hosen AS ble etablert [år] og holder til i Stokkøy.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Odd-Petter Hosen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Odd-Petter Hosen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Odd-Petter Hosen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22 440 438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398 983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333 729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5 365 713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10 139 006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Odd-Petter Hosen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HOSEN ODD PETTER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Odd-Petter Hosen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7178 Stokkøy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53 41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947 714 821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Odd-Petter Hosen AS</a:t>
            </a:r>
          </a:p>
        </p:txBody>
      </p:sp>
    </p:spTree>
  </p:cSld>
  <p:clrMapOvr>
    <a:masterClrMapping xmlns:a="http://schemas.openxmlformats.org/drawingml/2006/main"/>
  </p:clrMapOvr>
</p:sld>
</file>