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ccb0b4ccaa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68dbe83ac24c42"/>
  </p:sldMasterIdLst>
  <p:sldIdLst>
    <p:sldId xmlns:r="http://schemas.openxmlformats.org/officeDocument/2006/relationships" id="256" r:id="R620c170575884a47"/>
    <p:sldId xmlns:r="http://schemas.openxmlformats.org/officeDocument/2006/relationships" id="257" r:id="R97513263f8464d3f"/>
    <p:sldId xmlns:r="http://schemas.openxmlformats.org/officeDocument/2006/relationships" id="258" r:id="Rda1b236492cf4d7e"/>
    <p:sldId xmlns:r="http://schemas.openxmlformats.org/officeDocument/2006/relationships" id="259" r:id="R846f5957a1404dfc"/>
    <p:sldId xmlns:r="http://schemas.openxmlformats.org/officeDocument/2006/relationships" id="260" r:id="R620e1d3a69874d3b"/>
    <p:sldId xmlns:r="http://schemas.openxmlformats.org/officeDocument/2006/relationships" id="261" r:id="R9b5a9ff06130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8dbe83ac24c42" /><Relationship Type="http://schemas.openxmlformats.org/officeDocument/2006/relationships/slide" Target="/ppt/slides/slide1.xml" Id="R620c170575884a47" /><Relationship Type="http://schemas.openxmlformats.org/officeDocument/2006/relationships/slide" Target="/ppt/slides/slide2.xml" Id="R97513263f8464d3f" /><Relationship Type="http://schemas.openxmlformats.org/officeDocument/2006/relationships/slide" Target="/ppt/slides/slide3.xml" Id="Rda1b236492cf4d7e" /><Relationship Type="http://schemas.openxmlformats.org/officeDocument/2006/relationships/slide" Target="/ppt/slides/slide4.xml" Id="R846f5957a1404dfc" /><Relationship Type="http://schemas.openxmlformats.org/officeDocument/2006/relationships/slide" Target="/ppt/slides/slide5.xml" Id="R620e1d3a69874d3b" /><Relationship Type="http://schemas.openxmlformats.org/officeDocument/2006/relationships/slide" Target="/ppt/slides/slide6.xml" Id="R9b5a9ff06130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5a287e46db4f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f96abbd7c4d68" /><Relationship Type="http://schemas.openxmlformats.org/officeDocument/2006/relationships/theme" Target="/ppt/slideMasters/theme/theme1.xml" Id="R829f1505674143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0f96abbd7c4d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3dbdecfd646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dbc6e24d64e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accc109b242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9369634ee40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d71b9986142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f01510c6a4c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KJETIL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VIDAR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MORTEN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947 692 321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