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bb08b8f8dc4d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ab9b9d24064a35"/>
  </p:sldMasterIdLst>
  <p:sldIdLst>
    <p:sldId xmlns:r="http://schemas.openxmlformats.org/officeDocument/2006/relationships" id="256" r:id="R73aea8106f5c4e8f"/>
    <p:sldId xmlns:r="http://schemas.openxmlformats.org/officeDocument/2006/relationships" id="257" r:id="R65639504288843b7"/>
    <p:sldId xmlns:r="http://schemas.openxmlformats.org/officeDocument/2006/relationships" id="258" r:id="R403f595f6bae40c5"/>
    <p:sldId xmlns:r="http://schemas.openxmlformats.org/officeDocument/2006/relationships" id="259" r:id="R00032a1293a8405b"/>
    <p:sldId xmlns:r="http://schemas.openxmlformats.org/officeDocument/2006/relationships" id="260" r:id="Rfdc099f510e941bb"/>
    <p:sldId xmlns:r="http://schemas.openxmlformats.org/officeDocument/2006/relationships" id="261" r:id="R335d24b0d5fc45a7"/>
    <p:sldId xmlns:r="http://schemas.openxmlformats.org/officeDocument/2006/relationships" id="262" r:id="Raac9b586d76c43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ab9b9d24064a35" /><Relationship Type="http://schemas.openxmlformats.org/officeDocument/2006/relationships/slide" Target="/ppt/slides/slide1.xml" Id="R73aea8106f5c4e8f" /><Relationship Type="http://schemas.openxmlformats.org/officeDocument/2006/relationships/slide" Target="/ppt/slides/slide2.xml" Id="R65639504288843b7" /><Relationship Type="http://schemas.openxmlformats.org/officeDocument/2006/relationships/slide" Target="/ppt/slides/slide3.xml" Id="R403f595f6bae40c5" /><Relationship Type="http://schemas.openxmlformats.org/officeDocument/2006/relationships/slide" Target="/ppt/slides/slide4.xml" Id="R00032a1293a8405b" /><Relationship Type="http://schemas.openxmlformats.org/officeDocument/2006/relationships/slide" Target="/ppt/slides/slide5.xml" Id="Rfdc099f510e941bb" /><Relationship Type="http://schemas.openxmlformats.org/officeDocument/2006/relationships/slide" Target="/ppt/slides/slide6.xml" Id="R335d24b0d5fc45a7" /><Relationship Type="http://schemas.openxmlformats.org/officeDocument/2006/relationships/slide" Target="/ppt/slides/slide7.xml" Id="Raac9b586d76c43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d32e8aa7304a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bbc0e68fb4f3f" /><Relationship Type="http://schemas.openxmlformats.org/officeDocument/2006/relationships/theme" Target="/ppt/slideMasters/theme/theme1.xml" Id="R5dc2d66ca94d40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abbc0e68fb4f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3a25d371741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673087a1e4e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ed8e6e0f240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11c55b496047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269d512db47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e3e3997e542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95bd906c94f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A/S Skarv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Skarv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A/S Skarv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Skarv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Skarv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Skarv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−839 484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85 324 495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327 367 412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464 733 764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Skarv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ENGH LEIF-JOHN ABEL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ENGH LEIF-JOHN ABEL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Skarv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Inkognitogata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44 31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947 514 113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Skarv</a:t>
            </a:r>
          </a:p>
        </p:txBody>
      </p:sp>
    </p:spTree>
  </p:cSld>
  <p:clrMapOvr>
    <a:masterClrMapping xmlns:a="http://schemas.openxmlformats.org/drawingml/2006/main"/>
  </p:clrMapOvr>
</p:sld>
</file>