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a20fc551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f0f44303e40f6"/>
  </p:sldMasterIdLst>
  <p:sldIdLst>
    <p:sldId xmlns:r="http://schemas.openxmlformats.org/officeDocument/2006/relationships" id="256" r:id="R054b83a1d95f4d50"/>
    <p:sldId xmlns:r="http://schemas.openxmlformats.org/officeDocument/2006/relationships" id="257" r:id="R25c4f84ef9444de8"/>
    <p:sldId xmlns:r="http://schemas.openxmlformats.org/officeDocument/2006/relationships" id="258" r:id="R4c4f28f246ca4bd3"/>
    <p:sldId xmlns:r="http://schemas.openxmlformats.org/officeDocument/2006/relationships" id="259" r:id="Rda79c163e9fa43d5"/>
    <p:sldId xmlns:r="http://schemas.openxmlformats.org/officeDocument/2006/relationships" id="260" r:id="Rc6d99f79774346ba"/>
    <p:sldId xmlns:r="http://schemas.openxmlformats.org/officeDocument/2006/relationships" id="261" r:id="R33b4fe3696574eaf"/>
    <p:sldId xmlns:r="http://schemas.openxmlformats.org/officeDocument/2006/relationships" id="262" r:id="R2021db19886a4a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f0f44303e40f6" /><Relationship Type="http://schemas.openxmlformats.org/officeDocument/2006/relationships/slide" Target="/ppt/slides/slide1.xml" Id="R054b83a1d95f4d50" /><Relationship Type="http://schemas.openxmlformats.org/officeDocument/2006/relationships/slide" Target="/ppt/slides/slide2.xml" Id="R25c4f84ef9444de8" /><Relationship Type="http://schemas.openxmlformats.org/officeDocument/2006/relationships/slide" Target="/ppt/slides/slide3.xml" Id="R4c4f28f246ca4bd3" /><Relationship Type="http://schemas.openxmlformats.org/officeDocument/2006/relationships/slide" Target="/ppt/slides/slide4.xml" Id="Rda79c163e9fa43d5" /><Relationship Type="http://schemas.openxmlformats.org/officeDocument/2006/relationships/slide" Target="/ppt/slides/slide5.xml" Id="Rc6d99f79774346ba" /><Relationship Type="http://schemas.openxmlformats.org/officeDocument/2006/relationships/slide" Target="/ppt/slides/slide6.xml" Id="R33b4fe3696574eaf" /><Relationship Type="http://schemas.openxmlformats.org/officeDocument/2006/relationships/slide" Target="/ppt/slides/slide7.xml" Id="R2021db19886a4a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f4f71add84d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f69ca077f4bd4" /><Relationship Type="http://schemas.openxmlformats.org/officeDocument/2006/relationships/theme" Target="/ppt/slideMasters/theme/theme1.xml" Id="Rb8a161877a1348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2f69ca077f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41b8b16d48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3a9f899fd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2502ef8f5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592d5ce0647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cf95de3a943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552b9e8547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5cbeb82df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