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46aa0716cd4b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e7b15a0cab4624"/>
  </p:sldMasterIdLst>
  <p:sldIdLst>
    <p:sldId xmlns:r="http://schemas.openxmlformats.org/officeDocument/2006/relationships" id="256" r:id="R4786ae6f7bfb4877"/>
    <p:sldId xmlns:r="http://schemas.openxmlformats.org/officeDocument/2006/relationships" id="257" r:id="R3e47a895342f4aac"/>
    <p:sldId xmlns:r="http://schemas.openxmlformats.org/officeDocument/2006/relationships" id="258" r:id="Rb0f24fb563ee4958"/>
    <p:sldId xmlns:r="http://schemas.openxmlformats.org/officeDocument/2006/relationships" id="259" r:id="Rbb381f580e674f56"/>
    <p:sldId xmlns:r="http://schemas.openxmlformats.org/officeDocument/2006/relationships" id="260" r:id="R767dc4e107c144de"/>
    <p:sldId xmlns:r="http://schemas.openxmlformats.org/officeDocument/2006/relationships" id="261" r:id="R389640e1660a4c76"/>
    <p:sldId xmlns:r="http://schemas.openxmlformats.org/officeDocument/2006/relationships" id="262" r:id="R64055276a68a4d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e7b15a0cab4624" /><Relationship Type="http://schemas.openxmlformats.org/officeDocument/2006/relationships/slide" Target="/ppt/slides/slide1.xml" Id="R4786ae6f7bfb4877" /><Relationship Type="http://schemas.openxmlformats.org/officeDocument/2006/relationships/slide" Target="/ppt/slides/slide2.xml" Id="R3e47a895342f4aac" /><Relationship Type="http://schemas.openxmlformats.org/officeDocument/2006/relationships/slide" Target="/ppt/slides/slide3.xml" Id="Rb0f24fb563ee4958" /><Relationship Type="http://schemas.openxmlformats.org/officeDocument/2006/relationships/slide" Target="/ppt/slides/slide4.xml" Id="Rbb381f580e674f56" /><Relationship Type="http://schemas.openxmlformats.org/officeDocument/2006/relationships/slide" Target="/ppt/slides/slide5.xml" Id="R767dc4e107c144de" /><Relationship Type="http://schemas.openxmlformats.org/officeDocument/2006/relationships/slide" Target="/ppt/slides/slide6.xml" Id="R389640e1660a4c76" /><Relationship Type="http://schemas.openxmlformats.org/officeDocument/2006/relationships/slide" Target="/ppt/slides/slide7.xml" Id="R64055276a68a4d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c48bdf748c47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3e3c5c3424840" /><Relationship Type="http://schemas.openxmlformats.org/officeDocument/2006/relationships/theme" Target="/ppt/slideMasters/theme/theme1.xml" Id="R7718e05de67144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3e3c5c34248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da394cb63747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6a85e6ee043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8b399a3b614e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ef8d6919f43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2d146fcc844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36b41b46941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ec5d680ef40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