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acd30e5053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a45ff668844658"/>
  </p:sldMasterIdLst>
  <p:sldIdLst>
    <p:sldId xmlns:r="http://schemas.openxmlformats.org/officeDocument/2006/relationships" id="256" r:id="Rc98d4aeba9be41b6"/>
    <p:sldId xmlns:r="http://schemas.openxmlformats.org/officeDocument/2006/relationships" id="257" r:id="Rff1851e6802b4ef7"/>
    <p:sldId xmlns:r="http://schemas.openxmlformats.org/officeDocument/2006/relationships" id="258" r:id="Rc296a0857f4f4055"/>
    <p:sldId xmlns:r="http://schemas.openxmlformats.org/officeDocument/2006/relationships" id="259" r:id="R9ada2cacffe248f7"/>
    <p:sldId xmlns:r="http://schemas.openxmlformats.org/officeDocument/2006/relationships" id="260" r:id="R54d6026b45d94cb3"/>
    <p:sldId xmlns:r="http://schemas.openxmlformats.org/officeDocument/2006/relationships" id="261" r:id="R77ff32d88ffb493f"/>
    <p:sldId xmlns:r="http://schemas.openxmlformats.org/officeDocument/2006/relationships" id="262" r:id="R33e4d754e86e47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45ff668844658" /><Relationship Type="http://schemas.openxmlformats.org/officeDocument/2006/relationships/slide" Target="/ppt/slides/slide1.xml" Id="Rc98d4aeba9be41b6" /><Relationship Type="http://schemas.openxmlformats.org/officeDocument/2006/relationships/slide" Target="/ppt/slides/slide2.xml" Id="Rff1851e6802b4ef7" /><Relationship Type="http://schemas.openxmlformats.org/officeDocument/2006/relationships/slide" Target="/ppt/slides/slide3.xml" Id="Rc296a0857f4f4055" /><Relationship Type="http://schemas.openxmlformats.org/officeDocument/2006/relationships/slide" Target="/ppt/slides/slide4.xml" Id="R9ada2cacffe248f7" /><Relationship Type="http://schemas.openxmlformats.org/officeDocument/2006/relationships/slide" Target="/ppt/slides/slide5.xml" Id="R54d6026b45d94cb3" /><Relationship Type="http://schemas.openxmlformats.org/officeDocument/2006/relationships/slide" Target="/ppt/slides/slide6.xml" Id="R77ff32d88ffb493f" /><Relationship Type="http://schemas.openxmlformats.org/officeDocument/2006/relationships/slide" Target="/ppt/slides/slide7.xml" Id="R33e4d754e86e47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d65c78b7645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941f2d21c4437" /><Relationship Type="http://schemas.openxmlformats.org/officeDocument/2006/relationships/theme" Target="/ppt/slideMasters/theme/theme1.xml" Id="Rd9a29461100843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9941f2d21c44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d735d86364b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6f93000e4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ec9e99b9043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530bc5e4b44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8074760af4a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3ff04d2b048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a45ce3783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Norprosjekt A.S.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Norprosjekt A.S.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7 061 235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7 613 605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KAI TORE  –  69,0 %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FABIAN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JONAS 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MADS-EMIL W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WIKHEIM TONNY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81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946 351 032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