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9ce171b6c6411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1a3a1b292604f32"/>
  </p:sldMasterIdLst>
  <p:sldIdLst>
    <p:sldId xmlns:r="http://schemas.openxmlformats.org/officeDocument/2006/relationships" id="256" r:id="R5b7027944bff4f74"/>
    <p:sldId xmlns:r="http://schemas.openxmlformats.org/officeDocument/2006/relationships" id="257" r:id="R8301cc05d5164623"/>
    <p:sldId xmlns:r="http://schemas.openxmlformats.org/officeDocument/2006/relationships" id="258" r:id="R519541152b4b4ce3"/>
    <p:sldId xmlns:r="http://schemas.openxmlformats.org/officeDocument/2006/relationships" id="259" r:id="Re0fc9bfbef554185"/>
    <p:sldId xmlns:r="http://schemas.openxmlformats.org/officeDocument/2006/relationships" id="260" r:id="Rddc42a824490403f"/>
    <p:sldId xmlns:r="http://schemas.openxmlformats.org/officeDocument/2006/relationships" id="261" r:id="Rbfa734b908ec4ca0"/>
    <p:sldId xmlns:r="http://schemas.openxmlformats.org/officeDocument/2006/relationships" id="262" r:id="R42fe016058cb40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a3a1b292604f32" /><Relationship Type="http://schemas.openxmlformats.org/officeDocument/2006/relationships/slide" Target="/ppt/slides/slide1.xml" Id="R5b7027944bff4f74" /><Relationship Type="http://schemas.openxmlformats.org/officeDocument/2006/relationships/slide" Target="/ppt/slides/slide2.xml" Id="R8301cc05d5164623" /><Relationship Type="http://schemas.openxmlformats.org/officeDocument/2006/relationships/slide" Target="/ppt/slides/slide3.xml" Id="R519541152b4b4ce3" /><Relationship Type="http://schemas.openxmlformats.org/officeDocument/2006/relationships/slide" Target="/ppt/slides/slide4.xml" Id="Re0fc9bfbef554185" /><Relationship Type="http://schemas.openxmlformats.org/officeDocument/2006/relationships/slide" Target="/ppt/slides/slide5.xml" Id="Rddc42a824490403f" /><Relationship Type="http://schemas.openxmlformats.org/officeDocument/2006/relationships/slide" Target="/ppt/slides/slide6.xml" Id="Rbfa734b908ec4ca0" /><Relationship Type="http://schemas.openxmlformats.org/officeDocument/2006/relationships/slide" Target="/ppt/slides/slide7.xml" Id="R42fe016058cb40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52ccba5977404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579bb8cfa467b" /><Relationship Type="http://schemas.openxmlformats.org/officeDocument/2006/relationships/theme" Target="/ppt/slideMasters/theme/theme1.xml" Id="R1b9a537b09454a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1579bb8cfa46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985770cae41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883a35fa57462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cbe19de694c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d6b7e2c2945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4c8a8c685545d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72fd207e204c8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a6fe4e04c643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KASU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KASU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42 447 000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1 117 636 000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1 121 907 000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KASU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KARL JOHAN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KASU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Alle 2-4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12 93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945 819 987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KASU AS</a:t>
            </a:r>
          </a:p>
        </p:txBody>
      </p:sp>
    </p:spTree>
  </p:cSld>
  <p:clrMapOvr>
    <a:masterClrMapping xmlns:a="http://schemas.openxmlformats.org/drawingml/2006/main"/>
  </p:clrMapOvr>
</p:sld>
</file>