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94957cbf6849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50708924a54a37"/>
  </p:sldMasterIdLst>
  <p:sldIdLst>
    <p:sldId xmlns:r="http://schemas.openxmlformats.org/officeDocument/2006/relationships" id="256" r:id="Rcf1ee181f8bb4b64"/>
    <p:sldId xmlns:r="http://schemas.openxmlformats.org/officeDocument/2006/relationships" id="257" r:id="R8af58795004d4610"/>
    <p:sldId xmlns:r="http://schemas.openxmlformats.org/officeDocument/2006/relationships" id="258" r:id="R58203cc796a049ae"/>
    <p:sldId xmlns:r="http://schemas.openxmlformats.org/officeDocument/2006/relationships" id="259" r:id="Re079cea00b834581"/>
    <p:sldId xmlns:r="http://schemas.openxmlformats.org/officeDocument/2006/relationships" id="260" r:id="Rf3ac0721a1f44918"/>
    <p:sldId xmlns:r="http://schemas.openxmlformats.org/officeDocument/2006/relationships" id="261" r:id="R4d74f82f55354d54"/>
    <p:sldId xmlns:r="http://schemas.openxmlformats.org/officeDocument/2006/relationships" id="262" r:id="Rb9066ca2a6b44c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50708924a54a37" /><Relationship Type="http://schemas.openxmlformats.org/officeDocument/2006/relationships/slide" Target="/ppt/slides/slide1.xml" Id="Rcf1ee181f8bb4b64" /><Relationship Type="http://schemas.openxmlformats.org/officeDocument/2006/relationships/slide" Target="/ppt/slides/slide2.xml" Id="R8af58795004d4610" /><Relationship Type="http://schemas.openxmlformats.org/officeDocument/2006/relationships/slide" Target="/ppt/slides/slide3.xml" Id="R58203cc796a049ae" /><Relationship Type="http://schemas.openxmlformats.org/officeDocument/2006/relationships/slide" Target="/ppt/slides/slide4.xml" Id="Re079cea00b834581" /><Relationship Type="http://schemas.openxmlformats.org/officeDocument/2006/relationships/slide" Target="/ppt/slides/slide5.xml" Id="Rf3ac0721a1f44918" /><Relationship Type="http://schemas.openxmlformats.org/officeDocument/2006/relationships/slide" Target="/ppt/slides/slide6.xml" Id="R4d74f82f55354d54" /><Relationship Type="http://schemas.openxmlformats.org/officeDocument/2006/relationships/slide" Target="/ppt/slides/slide7.xml" Id="Rb9066ca2a6b44c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7e18e57d5541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680d2c46a4dae" /><Relationship Type="http://schemas.openxmlformats.org/officeDocument/2006/relationships/theme" Target="/ppt/slideMasters/theme/theme1.xml" Id="R3aaed4c1f4ee43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1680d2c46a4d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6488f70b6047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2b2e877f4f47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6a3cb3a5aa42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6ea2c13c264b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97fdf208b245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979bee8d324c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7d518ba82546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Sprinkler Prosjekt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Sprinkler Prosjekt A/S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22 673 911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−1 583 149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−1 554 415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1 594 315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11 203 819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KRIHAN INVEST AS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HALLVAR TVEIT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OPHEIM MARTIN HAUGER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Sandakerveien 114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945 694 246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