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234bc1a9ad14e2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ef56d7de53149b4"/>
  </p:sldMasterIdLst>
  <p:sldIdLst>
    <p:sldId xmlns:r="http://schemas.openxmlformats.org/officeDocument/2006/relationships" id="256" r:id="Rcd6a591640ba425a"/>
    <p:sldId xmlns:r="http://schemas.openxmlformats.org/officeDocument/2006/relationships" id="257" r:id="R4217a30bc3934be3"/>
    <p:sldId xmlns:r="http://schemas.openxmlformats.org/officeDocument/2006/relationships" id="258" r:id="R23e1730418ee4522"/>
    <p:sldId xmlns:r="http://schemas.openxmlformats.org/officeDocument/2006/relationships" id="259" r:id="Rb57fed1ddae24d6e"/>
    <p:sldId xmlns:r="http://schemas.openxmlformats.org/officeDocument/2006/relationships" id="260" r:id="R6cae3d4771a0447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f56d7de53149b4" /><Relationship Type="http://schemas.openxmlformats.org/officeDocument/2006/relationships/slide" Target="/ppt/slides/slide1.xml" Id="Rcd6a591640ba425a" /><Relationship Type="http://schemas.openxmlformats.org/officeDocument/2006/relationships/slide" Target="/ppt/slides/slide2.xml" Id="R4217a30bc3934be3" /><Relationship Type="http://schemas.openxmlformats.org/officeDocument/2006/relationships/slide" Target="/ppt/slides/slide3.xml" Id="R23e1730418ee4522" /><Relationship Type="http://schemas.openxmlformats.org/officeDocument/2006/relationships/slide" Target="/ppt/slides/slide4.xml" Id="Rb57fed1ddae24d6e" /><Relationship Type="http://schemas.openxmlformats.org/officeDocument/2006/relationships/slide" Target="/ppt/slides/slide5.xml" Id="R6cae3d4771a0447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024639bd944d6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11d40379b494a" /><Relationship Type="http://schemas.openxmlformats.org/officeDocument/2006/relationships/theme" Target="/ppt/slideMasters/theme/theme1.xml" Id="Rae7d1bd725e144b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11d40379b494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d52e18e3cf47f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7fb00016dda448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6cfad6340e462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82e6bec91374c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9911071f2b54d9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LILLEHAMMER KOMMUNE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LILLEHAMMER KOMMUNE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2609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61 05 05 00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postmottak@lillehammer.kommune.no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www.lillehammer.kommune.no/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945 578 564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LILLEHAMMER KOMMUNE</a:t>
            </a:r>
          </a:p>
        </p:txBody>
      </p:sp>
    </p:spTree>
  </p:cSld>
  <p:clrMapOvr>
    <a:masterClrMapping xmlns:a="http://schemas.openxmlformats.org/drawingml/2006/main"/>
  </p:clrMapOvr>
</p:sld>
</file>