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f85189f7dd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f5bad782094461"/>
  </p:sldMasterIdLst>
  <p:sldIdLst>
    <p:sldId xmlns:r="http://schemas.openxmlformats.org/officeDocument/2006/relationships" id="256" r:id="R9cdbbb0c48c44691"/>
    <p:sldId xmlns:r="http://schemas.openxmlformats.org/officeDocument/2006/relationships" id="257" r:id="R5d023c1ed865488d"/>
    <p:sldId xmlns:r="http://schemas.openxmlformats.org/officeDocument/2006/relationships" id="258" r:id="R9170bde57c554334"/>
    <p:sldId xmlns:r="http://schemas.openxmlformats.org/officeDocument/2006/relationships" id="259" r:id="Rc4e2096a958a4272"/>
    <p:sldId xmlns:r="http://schemas.openxmlformats.org/officeDocument/2006/relationships" id="260" r:id="R65c989a1cfbb40d0"/>
    <p:sldId xmlns:r="http://schemas.openxmlformats.org/officeDocument/2006/relationships" id="261" r:id="R1aab85265c464197"/>
    <p:sldId xmlns:r="http://schemas.openxmlformats.org/officeDocument/2006/relationships" id="262" r:id="Ra36beef61d6d4b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f5bad782094461" /><Relationship Type="http://schemas.openxmlformats.org/officeDocument/2006/relationships/slide" Target="/ppt/slides/slide1.xml" Id="R9cdbbb0c48c44691" /><Relationship Type="http://schemas.openxmlformats.org/officeDocument/2006/relationships/slide" Target="/ppt/slides/slide2.xml" Id="R5d023c1ed865488d" /><Relationship Type="http://schemas.openxmlformats.org/officeDocument/2006/relationships/slide" Target="/ppt/slides/slide3.xml" Id="R9170bde57c554334" /><Relationship Type="http://schemas.openxmlformats.org/officeDocument/2006/relationships/slide" Target="/ppt/slides/slide4.xml" Id="Rc4e2096a958a4272" /><Relationship Type="http://schemas.openxmlformats.org/officeDocument/2006/relationships/slide" Target="/ppt/slides/slide5.xml" Id="R65c989a1cfbb40d0" /><Relationship Type="http://schemas.openxmlformats.org/officeDocument/2006/relationships/slide" Target="/ppt/slides/slide6.xml" Id="R1aab85265c464197" /><Relationship Type="http://schemas.openxmlformats.org/officeDocument/2006/relationships/slide" Target="/ppt/slides/slide7.xml" Id="Ra36beef61d6d4b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8f246e062e4e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1b659f4694ef7" /><Relationship Type="http://schemas.openxmlformats.org/officeDocument/2006/relationships/theme" Target="/ppt/slideMasters/theme/theme1.xml" Id="R9f1f6440c85349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11b659f4694e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d1f308f8444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fa282ee8b40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94b9ae96a49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e81f8ffa44d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7218678d54c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785a4c69344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bc7af40fe4f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IDEKA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151 895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114 994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354 825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678 329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BRODAHL SIRI EIK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Jønningshagen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69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944 917 039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 AS</a:t>
            </a:r>
          </a:p>
        </p:txBody>
      </p:sp>
    </p:spTree>
  </p:cSld>
  <p:clrMapOvr>
    <a:masterClrMapping xmlns:a="http://schemas.openxmlformats.org/drawingml/2006/main"/>
  </p:clrMapOvr>
</p:sld>
</file>