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7d79c8e904e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8f80d1b1f4310"/>
  </p:sldMasterIdLst>
  <p:sldIdLst>
    <p:sldId xmlns:r="http://schemas.openxmlformats.org/officeDocument/2006/relationships" id="256" r:id="Rfcf4a579fba44fbc"/>
    <p:sldId xmlns:r="http://schemas.openxmlformats.org/officeDocument/2006/relationships" id="257" r:id="R07ef0f303ad34439"/>
    <p:sldId xmlns:r="http://schemas.openxmlformats.org/officeDocument/2006/relationships" id="258" r:id="Ra1f485daa38741ba"/>
    <p:sldId xmlns:r="http://schemas.openxmlformats.org/officeDocument/2006/relationships" id="259" r:id="Rbe8494b6381f4379"/>
    <p:sldId xmlns:r="http://schemas.openxmlformats.org/officeDocument/2006/relationships" id="260" r:id="R781ea28c9eec44e4"/>
    <p:sldId xmlns:r="http://schemas.openxmlformats.org/officeDocument/2006/relationships" id="261" r:id="R591c530e40284096"/>
    <p:sldId xmlns:r="http://schemas.openxmlformats.org/officeDocument/2006/relationships" id="262" r:id="R6ed1d9480a1041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8f80d1b1f4310" /><Relationship Type="http://schemas.openxmlformats.org/officeDocument/2006/relationships/slide" Target="/ppt/slides/slide1.xml" Id="Rfcf4a579fba44fbc" /><Relationship Type="http://schemas.openxmlformats.org/officeDocument/2006/relationships/slide" Target="/ppt/slides/slide2.xml" Id="R07ef0f303ad34439" /><Relationship Type="http://schemas.openxmlformats.org/officeDocument/2006/relationships/slide" Target="/ppt/slides/slide3.xml" Id="Ra1f485daa38741ba" /><Relationship Type="http://schemas.openxmlformats.org/officeDocument/2006/relationships/slide" Target="/ppt/slides/slide4.xml" Id="Rbe8494b6381f4379" /><Relationship Type="http://schemas.openxmlformats.org/officeDocument/2006/relationships/slide" Target="/ppt/slides/slide5.xml" Id="R781ea28c9eec44e4" /><Relationship Type="http://schemas.openxmlformats.org/officeDocument/2006/relationships/slide" Target="/ppt/slides/slide6.xml" Id="R591c530e40284096" /><Relationship Type="http://schemas.openxmlformats.org/officeDocument/2006/relationships/slide" Target="/ppt/slides/slide7.xml" Id="R6ed1d9480a1041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8b9e05a6c41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ba36b2fe04639" /><Relationship Type="http://schemas.openxmlformats.org/officeDocument/2006/relationships/theme" Target="/ppt/slideMasters/theme/theme1.xml" Id="R5f7f88db2b3b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ba36b2fe0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d2c65ae7f4d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5383fb83643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3b8786a434d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95ad3ee004f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658d83fa5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b3d9d50c246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af7180e8543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