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ca7b9ca7f94d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fa3660a17e4d1d"/>
  </p:sldMasterIdLst>
  <p:sldIdLst>
    <p:sldId xmlns:r="http://schemas.openxmlformats.org/officeDocument/2006/relationships" id="256" r:id="R7eb604c375214eff"/>
    <p:sldId xmlns:r="http://schemas.openxmlformats.org/officeDocument/2006/relationships" id="257" r:id="Rb5011af52c2548bf"/>
    <p:sldId xmlns:r="http://schemas.openxmlformats.org/officeDocument/2006/relationships" id="258" r:id="R71ece76405694e2c"/>
    <p:sldId xmlns:r="http://schemas.openxmlformats.org/officeDocument/2006/relationships" id="259" r:id="R07b7f829b19b451c"/>
    <p:sldId xmlns:r="http://schemas.openxmlformats.org/officeDocument/2006/relationships" id="260" r:id="R5857f91167244d0b"/>
    <p:sldId xmlns:r="http://schemas.openxmlformats.org/officeDocument/2006/relationships" id="261" r:id="R00b74b2b54f54c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fa3660a17e4d1d" /><Relationship Type="http://schemas.openxmlformats.org/officeDocument/2006/relationships/slide" Target="/ppt/slides/slide1.xml" Id="R7eb604c375214eff" /><Relationship Type="http://schemas.openxmlformats.org/officeDocument/2006/relationships/slide" Target="/ppt/slides/slide2.xml" Id="Rb5011af52c2548bf" /><Relationship Type="http://schemas.openxmlformats.org/officeDocument/2006/relationships/slide" Target="/ppt/slides/slide3.xml" Id="R71ece76405694e2c" /><Relationship Type="http://schemas.openxmlformats.org/officeDocument/2006/relationships/slide" Target="/ppt/slides/slide4.xml" Id="R07b7f829b19b451c" /><Relationship Type="http://schemas.openxmlformats.org/officeDocument/2006/relationships/slide" Target="/ppt/slides/slide5.xml" Id="R5857f91167244d0b" /><Relationship Type="http://schemas.openxmlformats.org/officeDocument/2006/relationships/slide" Target="/ppt/slides/slide6.xml" Id="R00b74b2b54f54c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35c39891f846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0eac9a2954384" /><Relationship Type="http://schemas.openxmlformats.org/officeDocument/2006/relationships/theme" Target="/ppt/slideMasters/theme/theme1.xml" Id="R92ca11be115c4b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70eac9a29543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c840ff97f4e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7ef726dad4b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71088231e4c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de308e66040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dc4e72a294d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f4c206d0640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JUULS RØRSERVICE AS AUT RØRLEGGERFIRMA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