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f315d1c56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67d808a1849d9"/>
  </p:sldMasterIdLst>
  <p:sldIdLst>
    <p:sldId xmlns:r="http://schemas.openxmlformats.org/officeDocument/2006/relationships" id="256" r:id="R4b947be3f0c04127"/>
    <p:sldId xmlns:r="http://schemas.openxmlformats.org/officeDocument/2006/relationships" id="257" r:id="R6baf414ce7d844b7"/>
    <p:sldId xmlns:r="http://schemas.openxmlformats.org/officeDocument/2006/relationships" id="258" r:id="R7572157ce88b42c8"/>
    <p:sldId xmlns:r="http://schemas.openxmlformats.org/officeDocument/2006/relationships" id="259" r:id="R780e4845099d43a4"/>
    <p:sldId xmlns:r="http://schemas.openxmlformats.org/officeDocument/2006/relationships" id="260" r:id="R36da08b31d204105"/>
    <p:sldId xmlns:r="http://schemas.openxmlformats.org/officeDocument/2006/relationships" id="261" r:id="Re31641d9693943b9"/>
    <p:sldId xmlns:r="http://schemas.openxmlformats.org/officeDocument/2006/relationships" id="262" r:id="R5782bf57fb7a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67d808a1849d9" /><Relationship Type="http://schemas.openxmlformats.org/officeDocument/2006/relationships/slide" Target="/ppt/slides/slide1.xml" Id="R4b947be3f0c04127" /><Relationship Type="http://schemas.openxmlformats.org/officeDocument/2006/relationships/slide" Target="/ppt/slides/slide2.xml" Id="R6baf414ce7d844b7" /><Relationship Type="http://schemas.openxmlformats.org/officeDocument/2006/relationships/slide" Target="/ppt/slides/slide3.xml" Id="R7572157ce88b42c8" /><Relationship Type="http://schemas.openxmlformats.org/officeDocument/2006/relationships/slide" Target="/ppt/slides/slide4.xml" Id="R780e4845099d43a4" /><Relationship Type="http://schemas.openxmlformats.org/officeDocument/2006/relationships/slide" Target="/ppt/slides/slide5.xml" Id="R36da08b31d204105" /><Relationship Type="http://schemas.openxmlformats.org/officeDocument/2006/relationships/slide" Target="/ppt/slides/slide6.xml" Id="Re31641d9693943b9" /><Relationship Type="http://schemas.openxmlformats.org/officeDocument/2006/relationships/slide" Target="/ppt/slides/slide7.xml" Id="R5782bf57fb7a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d22788399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363f628534057" /><Relationship Type="http://schemas.openxmlformats.org/officeDocument/2006/relationships/theme" Target="/ppt/slideMasters/theme/theme1.xml" Id="R1dacaa572aa9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363f62853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3fdcfc91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06528d7f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18718451e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3a8ea9b3e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66ce6ebe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8cfc9ac954a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58da5dc32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