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b82b6e69ca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21e70de44534dc4"/>
  </p:sldMasterIdLst>
  <p:sldIdLst>
    <p:sldId xmlns:r="http://schemas.openxmlformats.org/officeDocument/2006/relationships" id="256" r:id="R529f1325030b4236"/>
    <p:sldId xmlns:r="http://schemas.openxmlformats.org/officeDocument/2006/relationships" id="257" r:id="R63e3e56631a649bd"/>
    <p:sldId xmlns:r="http://schemas.openxmlformats.org/officeDocument/2006/relationships" id="258" r:id="R2f82c06d696c46da"/>
    <p:sldId xmlns:r="http://schemas.openxmlformats.org/officeDocument/2006/relationships" id="259" r:id="Ra6bacb59926a4a69"/>
    <p:sldId xmlns:r="http://schemas.openxmlformats.org/officeDocument/2006/relationships" id="260" r:id="Rd3d22284831b47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1e70de44534dc4" /><Relationship Type="http://schemas.openxmlformats.org/officeDocument/2006/relationships/slide" Target="/ppt/slides/slide1.xml" Id="R529f1325030b4236" /><Relationship Type="http://schemas.openxmlformats.org/officeDocument/2006/relationships/slide" Target="/ppt/slides/slide2.xml" Id="R63e3e56631a649bd" /><Relationship Type="http://schemas.openxmlformats.org/officeDocument/2006/relationships/slide" Target="/ppt/slides/slide3.xml" Id="R2f82c06d696c46da" /><Relationship Type="http://schemas.openxmlformats.org/officeDocument/2006/relationships/slide" Target="/ppt/slides/slide4.xml" Id="Ra6bacb59926a4a69" /><Relationship Type="http://schemas.openxmlformats.org/officeDocument/2006/relationships/slide" Target="/ppt/slides/slide5.xml" Id="Rd3d22284831b47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3ec44f81354c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b0d8e2e9ff486a" /><Relationship Type="http://schemas.openxmlformats.org/officeDocument/2006/relationships/theme" Target="/ppt/slideMasters/theme/theme1.xml" Id="Re721e10481ba44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b0d8e2e9ff48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4fd39dde774a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ba2ac7efa44ff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6d8d3263b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7dca04a0d4a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479aeaac3746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Centrum Bilutleie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Centrum Bilutleie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Centrum Bilutleie AS</a:t>
            </a:r>
          </a:p>
        </p:txBody>
      </p:sp>
    </p:spTree>
  </p:cSld>
  <p:clrMapOvr>
    <a:masterClrMapping xmlns:a="http://schemas.openxmlformats.org/drawingml/2006/main"/>
  </p:clrMapOvr>
</p:sld>
</file>