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7716a178b3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2a7ec02724ba7"/>
  </p:sldMasterIdLst>
  <p:sldIdLst>
    <p:sldId xmlns:r="http://schemas.openxmlformats.org/officeDocument/2006/relationships" id="256" r:id="Rd68549a916a94f37"/>
    <p:sldId xmlns:r="http://schemas.openxmlformats.org/officeDocument/2006/relationships" id="257" r:id="R92dc1651ea974c3a"/>
    <p:sldId xmlns:r="http://schemas.openxmlformats.org/officeDocument/2006/relationships" id="258" r:id="R7bd3589639854cf3"/>
    <p:sldId xmlns:r="http://schemas.openxmlformats.org/officeDocument/2006/relationships" id="259" r:id="Ra5267fbca993493c"/>
    <p:sldId xmlns:r="http://schemas.openxmlformats.org/officeDocument/2006/relationships" id="260" r:id="Rdb70017b82fe4430"/>
    <p:sldId xmlns:r="http://schemas.openxmlformats.org/officeDocument/2006/relationships" id="261" r:id="R499289b66bea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2a7ec02724ba7" /><Relationship Type="http://schemas.openxmlformats.org/officeDocument/2006/relationships/slide" Target="/ppt/slides/slide1.xml" Id="Rd68549a916a94f37" /><Relationship Type="http://schemas.openxmlformats.org/officeDocument/2006/relationships/slide" Target="/ppt/slides/slide2.xml" Id="R92dc1651ea974c3a" /><Relationship Type="http://schemas.openxmlformats.org/officeDocument/2006/relationships/slide" Target="/ppt/slides/slide3.xml" Id="R7bd3589639854cf3" /><Relationship Type="http://schemas.openxmlformats.org/officeDocument/2006/relationships/slide" Target="/ppt/slides/slide4.xml" Id="Ra5267fbca993493c" /><Relationship Type="http://schemas.openxmlformats.org/officeDocument/2006/relationships/slide" Target="/ppt/slides/slide5.xml" Id="Rdb70017b82fe4430" /><Relationship Type="http://schemas.openxmlformats.org/officeDocument/2006/relationships/slide" Target="/ppt/slides/slide6.xml" Id="R499289b66bea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9fd84aacd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1a5c9c5d4e6f" /><Relationship Type="http://schemas.openxmlformats.org/officeDocument/2006/relationships/theme" Target="/ppt/slideMasters/theme/theme1.xml" Id="R9fbef858dc76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01a5c9c5d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285dada26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e2d8527b6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e9b8837fd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154abc9004c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8afe27660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424393de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