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1c625f841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a14e8b767249de"/>
  </p:sldMasterIdLst>
  <p:sldIdLst>
    <p:sldId xmlns:r="http://schemas.openxmlformats.org/officeDocument/2006/relationships" id="256" r:id="Rcf0a8427eff7460c"/>
    <p:sldId xmlns:r="http://schemas.openxmlformats.org/officeDocument/2006/relationships" id="257" r:id="Rac76073ebdae4664"/>
    <p:sldId xmlns:r="http://schemas.openxmlformats.org/officeDocument/2006/relationships" id="258" r:id="R5b862e2e11224ef2"/>
    <p:sldId xmlns:r="http://schemas.openxmlformats.org/officeDocument/2006/relationships" id="259" r:id="Rd93cc1dd07d54fb4"/>
    <p:sldId xmlns:r="http://schemas.openxmlformats.org/officeDocument/2006/relationships" id="260" r:id="R9bb1a06344d0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14e8b767249de" /><Relationship Type="http://schemas.openxmlformats.org/officeDocument/2006/relationships/slide" Target="/ppt/slides/slide1.xml" Id="Rcf0a8427eff7460c" /><Relationship Type="http://schemas.openxmlformats.org/officeDocument/2006/relationships/slide" Target="/ppt/slides/slide2.xml" Id="Rac76073ebdae4664" /><Relationship Type="http://schemas.openxmlformats.org/officeDocument/2006/relationships/slide" Target="/ppt/slides/slide3.xml" Id="R5b862e2e11224ef2" /><Relationship Type="http://schemas.openxmlformats.org/officeDocument/2006/relationships/slide" Target="/ppt/slides/slide4.xml" Id="Rd93cc1dd07d54fb4" /><Relationship Type="http://schemas.openxmlformats.org/officeDocument/2006/relationships/slide" Target="/ppt/slides/slide5.xml" Id="R9bb1a06344d0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9def9bb134a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9e402e0264e0d" /><Relationship Type="http://schemas.openxmlformats.org/officeDocument/2006/relationships/theme" Target="/ppt/slideMasters/theme/theme1.xml" Id="Rce0012450d97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9e402e0264e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34df1dd3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ecd18abbc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b3d3cd8c6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dc990c755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e4027215e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