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6d32b10d6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546912d4e4110"/>
  </p:sldMasterIdLst>
  <p:sldIdLst>
    <p:sldId xmlns:r="http://schemas.openxmlformats.org/officeDocument/2006/relationships" id="256" r:id="R80cbc6ff55324111"/>
    <p:sldId xmlns:r="http://schemas.openxmlformats.org/officeDocument/2006/relationships" id="257" r:id="Rd151ff9bd89b4378"/>
    <p:sldId xmlns:r="http://schemas.openxmlformats.org/officeDocument/2006/relationships" id="258" r:id="R936fba2cee7045a0"/>
    <p:sldId xmlns:r="http://schemas.openxmlformats.org/officeDocument/2006/relationships" id="259" r:id="Rdc4fa3cc1bc8432d"/>
    <p:sldId xmlns:r="http://schemas.openxmlformats.org/officeDocument/2006/relationships" id="260" r:id="Re7470841dadd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546912d4e4110" /><Relationship Type="http://schemas.openxmlformats.org/officeDocument/2006/relationships/slide" Target="/ppt/slides/slide1.xml" Id="R80cbc6ff55324111" /><Relationship Type="http://schemas.openxmlformats.org/officeDocument/2006/relationships/slide" Target="/ppt/slides/slide2.xml" Id="Rd151ff9bd89b4378" /><Relationship Type="http://schemas.openxmlformats.org/officeDocument/2006/relationships/slide" Target="/ppt/slides/slide3.xml" Id="R936fba2cee7045a0" /><Relationship Type="http://schemas.openxmlformats.org/officeDocument/2006/relationships/slide" Target="/ppt/slides/slide4.xml" Id="Rdc4fa3cc1bc8432d" /><Relationship Type="http://schemas.openxmlformats.org/officeDocument/2006/relationships/slide" Target="/ppt/slides/slide5.xml" Id="Re7470841dadd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557982e4e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2424a30b4681" /><Relationship Type="http://schemas.openxmlformats.org/officeDocument/2006/relationships/theme" Target="/ppt/slideMasters/theme/theme1.xml" Id="R457151d1d149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92424a30b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2ae0ccb0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3d4ebe45e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416aaeb81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1a33e8bef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0a5d2517a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