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0a80bd40d43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7e0453341b43d6"/>
  </p:sldMasterIdLst>
  <p:sldIdLst>
    <p:sldId xmlns:r="http://schemas.openxmlformats.org/officeDocument/2006/relationships" id="256" r:id="R13d35276e86348c1"/>
    <p:sldId xmlns:r="http://schemas.openxmlformats.org/officeDocument/2006/relationships" id="257" r:id="R9005be06c96c477f"/>
    <p:sldId xmlns:r="http://schemas.openxmlformats.org/officeDocument/2006/relationships" id="258" r:id="Re939e7d230e94c45"/>
    <p:sldId xmlns:r="http://schemas.openxmlformats.org/officeDocument/2006/relationships" id="259" r:id="R84120098322b4105"/>
    <p:sldId xmlns:r="http://schemas.openxmlformats.org/officeDocument/2006/relationships" id="260" r:id="R2e25f932a9c44c26"/>
    <p:sldId xmlns:r="http://schemas.openxmlformats.org/officeDocument/2006/relationships" id="261" r:id="R9d22881b95e046db"/>
    <p:sldId xmlns:r="http://schemas.openxmlformats.org/officeDocument/2006/relationships" id="262" r:id="Rfe46ed175fa143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e0453341b43d6" /><Relationship Type="http://schemas.openxmlformats.org/officeDocument/2006/relationships/slide" Target="/ppt/slides/slide1.xml" Id="R13d35276e86348c1" /><Relationship Type="http://schemas.openxmlformats.org/officeDocument/2006/relationships/slide" Target="/ppt/slides/slide2.xml" Id="R9005be06c96c477f" /><Relationship Type="http://schemas.openxmlformats.org/officeDocument/2006/relationships/slide" Target="/ppt/slides/slide3.xml" Id="Re939e7d230e94c45" /><Relationship Type="http://schemas.openxmlformats.org/officeDocument/2006/relationships/slide" Target="/ppt/slides/slide4.xml" Id="R84120098322b4105" /><Relationship Type="http://schemas.openxmlformats.org/officeDocument/2006/relationships/slide" Target="/ppt/slides/slide5.xml" Id="R2e25f932a9c44c26" /><Relationship Type="http://schemas.openxmlformats.org/officeDocument/2006/relationships/slide" Target="/ppt/slides/slide6.xml" Id="R9d22881b95e046db" /><Relationship Type="http://schemas.openxmlformats.org/officeDocument/2006/relationships/slide" Target="/ppt/slides/slide7.xml" Id="Rfe46ed175fa143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7df3f621f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bafd18fb64e7c" /><Relationship Type="http://schemas.openxmlformats.org/officeDocument/2006/relationships/theme" Target="/ppt/slideMasters/theme/theme1.xml" Id="R5222d60514894a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5bafd18fb64e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b84bea8154c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520e3e5a64d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34bcfb8ca4b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27ff4dd36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925364aca46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fb930e8cc4a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44b97b61e40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EIENDOM AS ble etablert [år] og holder til i 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1 040 521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1 932 058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ELIN HAGNES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LAILA ÅNENSEN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TORE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LASSE ÅNENSEN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LISE MARIE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EIENDOM AS  –  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Fållåtrøa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7630 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74096255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940 176 492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