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7cf16362b748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364840ef8340f7"/>
  </p:sldMasterIdLst>
  <p:sldIdLst>
    <p:sldId xmlns:r="http://schemas.openxmlformats.org/officeDocument/2006/relationships" id="256" r:id="Reff7fa1fdb514264"/>
    <p:sldId xmlns:r="http://schemas.openxmlformats.org/officeDocument/2006/relationships" id="257" r:id="R3b007907e7984a89"/>
    <p:sldId xmlns:r="http://schemas.openxmlformats.org/officeDocument/2006/relationships" id="258" r:id="Re7f565f13e314fac"/>
    <p:sldId xmlns:r="http://schemas.openxmlformats.org/officeDocument/2006/relationships" id="259" r:id="R4c073b378db84341"/>
    <p:sldId xmlns:r="http://schemas.openxmlformats.org/officeDocument/2006/relationships" id="260" r:id="R596a570098f340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364840ef8340f7" /><Relationship Type="http://schemas.openxmlformats.org/officeDocument/2006/relationships/slide" Target="/ppt/slides/slide1.xml" Id="Reff7fa1fdb514264" /><Relationship Type="http://schemas.openxmlformats.org/officeDocument/2006/relationships/slide" Target="/ppt/slides/slide2.xml" Id="R3b007907e7984a89" /><Relationship Type="http://schemas.openxmlformats.org/officeDocument/2006/relationships/slide" Target="/ppt/slides/slide3.xml" Id="Re7f565f13e314fac" /><Relationship Type="http://schemas.openxmlformats.org/officeDocument/2006/relationships/slide" Target="/ppt/slides/slide4.xml" Id="R4c073b378db84341" /><Relationship Type="http://schemas.openxmlformats.org/officeDocument/2006/relationships/slide" Target="/ppt/slides/slide5.xml" Id="R596a570098f340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600891d72943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26b30827a04dec" /><Relationship Type="http://schemas.openxmlformats.org/officeDocument/2006/relationships/theme" Target="/ppt/slideMasters/theme/theme1.xml" Id="Rbf0d0916897a41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26b30827a04d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04e271b64d46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e7d99c4e2e44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4aa9e3efa742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552287032c4d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138fbdd8034e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VESTNES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VESTNES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VESTNES KOMMUNE ble etablert [år] og holder til i Vestnes.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VESTNES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VESTNES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VESTNES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Rådhuset, Brugata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6390 Vestnes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18 40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postmottak@vestnes.kommune.no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www.vestnes.kommune.no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939 901 965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VESTNES KOMMUNE</a:t>
            </a:r>
          </a:p>
        </p:txBody>
      </p:sp>
    </p:spTree>
  </p:cSld>
  <p:clrMapOvr>
    <a:masterClrMapping xmlns:a="http://schemas.openxmlformats.org/drawingml/2006/main"/>
  </p:clrMapOvr>
</p:sld>
</file>