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c33dc1fd7348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f3e452a9534abb"/>
  </p:sldMasterIdLst>
  <p:sldIdLst>
    <p:sldId xmlns:r="http://schemas.openxmlformats.org/officeDocument/2006/relationships" id="256" r:id="R1ee3149f09a1452e"/>
    <p:sldId xmlns:r="http://schemas.openxmlformats.org/officeDocument/2006/relationships" id="257" r:id="R22e84aa3d5324c34"/>
    <p:sldId xmlns:r="http://schemas.openxmlformats.org/officeDocument/2006/relationships" id="258" r:id="R1dfc94bb88a94aed"/>
    <p:sldId xmlns:r="http://schemas.openxmlformats.org/officeDocument/2006/relationships" id="259" r:id="Re3e9a54a0d0d4011"/>
    <p:sldId xmlns:r="http://schemas.openxmlformats.org/officeDocument/2006/relationships" id="260" r:id="Rb13c5d5110d04a73"/>
    <p:sldId xmlns:r="http://schemas.openxmlformats.org/officeDocument/2006/relationships" id="261" r:id="R5858ab9a65e54400"/>
    <p:sldId xmlns:r="http://schemas.openxmlformats.org/officeDocument/2006/relationships" id="262" r:id="Rd924a08889bb44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f3e452a9534abb" /><Relationship Type="http://schemas.openxmlformats.org/officeDocument/2006/relationships/slide" Target="/ppt/slides/slide1.xml" Id="R1ee3149f09a1452e" /><Relationship Type="http://schemas.openxmlformats.org/officeDocument/2006/relationships/slide" Target="/ppt/slides/slide2.xml" Id="R22e84aa3d5324c34" /><Relationship Type="http://schemas.openxmlformats.org/officeDocument/2006/relationships/slide" Target="/ppt/slides/slide3.xml" Id="R1dfc94bb88a94aed" /><Relationship Type="http://schemas.openxmlformats.org/officeDocument/2006/relationships/slide" Target="/ppt/slides/slide4.xml" Id="Re3e9a54a0d0d4011" /><Relationship Type="http://schemas.openxmlformats.org/officeDocument/2006/relationships/slide" Target="/ppt/slides/slide5.xml" Id="Rb13c5d5110d04a73" /><Relationship Type="http://schemas.openxmlformats.org/officeDocument/2006/relationships/slide" Target="/ppt/slides/slide6.xml" Id="R5858ab9a65e54400" /><Relationship Type="http://schemas.openxmlformats.org/officeDocument/2006/relationships/slide" Target="/ppt/slides/slide7.xml" Id="Rd924a08889bb44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72436a12f40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e383a722e4119" /><Relationship Type="http://schemas.openxmlformats.org/officeDocument/2006/relationships/theme" Target="/ppt/slideMasters/theme/theme1.xml" Id="R3668e357990049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6e383a722e41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71540353440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1bc72dc6f46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a646c04614d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29fea37e94f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f4c0324014f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13867b31343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2a472d58b4b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SIGMUND LOTHE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SIGMUND LOTHE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19 500 388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1 192 864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3 549 034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7 490 077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AMIN KALIM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SPAS NORGE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KSL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Sandesletta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65 65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post@lothe.com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939 507 213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SIGMUND LOTHE AS</a:t>
            </a:r>
          </a:p>
        </p:txBody>
      </p:sp>
    </p:spTree>
  </p:cSld>
  <p:clrMapOvr>
    <a:masterClrMapping xmlns:a="http://schemas.openxmlformats.org/drawingml/2006/main"/>
  </p:clrMapOvr>
</p:sld>
</file>